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AA9E64A-216D-41CC-BF7A-0C84B325BF70}" type="datetimeFigureOut">
              <a:rPr lang="de-DE" smtClean="0"/>
              <a:t>09.10.2021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C0F1F7-F3AE-4784-A02F-9572BAD8AF10}" type="slidenum">
              <a:rPr lang="de-DE" smtClean="0"/>
              <a:t>‹Nr.›</a:t>
            </a:fld>
            <a:endParaRPr lang="de-DE"/>
          </a:p>
        </p:txBody>
      </p:sp>
    </p:spTree>
    <p:extLst>
      <p:ext uri="{BB962C8B-B14F-4D97-AF65-F5344CB8AC3E}">
        <p14:creationId xmlns:p14="http://schemas.microsoft.com/office/powerpoint/2010/main" val="379556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AA9E64A-216D-41CC-BF7A-0C84B325BF70}" type="datetimeFigureOut">
              <a:rPr lang="de-DE" smtClean="0"/>
              <a:t>09.10.2021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C0F1F7-F3AE-4784-A02F-9572BAD8AF10}" type="slidenum">
              <a:rPr lang="de-DE" smtClean="0"/>
              <a:t>‹Nr.›</a:t>
            </a:fld>
            <a:endParaRPr lang="de-DE"/>
          </a:p>
        </p:txBody>
      </p:sp>
    </p:spTree>
    <p:extLst>
      <p:ext uri="{BB962C8B-B14F-4D97-AF65-F5344CB8AC3E}">
        <p14:creationId xmlns:p14="http://schemas.microsoft.com/office/powerpoint/2010/main" val="174493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AA9E64A-216D-41CC-BF7A-0C84B325BF70}" type="datetimeFigureOut">
              <a:rPr lang="de-DE" smtClean="0"/>
              <a:t>09.10.2021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C0F1F7-F3AE-4784-A02F-9572BAD8AF10}" type="slidenum">
              <a:rPr lang="de-DE" smtClean="0"/>
              <a:t>‹Nr.›</a:t>
            </a:fld>
            <a:endParaRPr lang="de-DE"/>
          </a:p>
        </p:txBody>
      </p:sp>
    </p:spTree>
    <p:extLst>
      <p:ext uri="{BB962C8B-B14F-4D97-AF65-F5344CB8AC3E}">
        <p14:creationId xmlns:p14="http://schemas.microsoft.com/office/powerpoint/2010/main" val="627516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15" name="Textplatzhalter 7">
            <a:extLst>
              <a:ext uri="{FF2B5EF4-FFF2-40B4-BE49-F238E27FC236}">
                <a16:creationId xmlns:a16="http://schemas.microsoft.com/office/drawing/2014/main" xmlns="" id="{5EF74C3A-F112-45D3-9DE4-09E7224E942B}"/>
              </a:ext>
            </a:extLst>
          </p:cNvPr>
          <p:cNvSpPr>
            <a:spLocks noGrp="1"/>
          </p:cNvSpPr>
          <p:nvPr>
            <p:ph type="body" sz="quarter" idx="17" hasCustomPrompt="1"/>
          </p:nvPr>
        </p:nvSpPr>
        <p:spPr>
          <a:xfrm>
            <a:off x="328612" y="1561378"/>
            <a:ext cx="8186738" cy="365126"/>
          </a:xfrm>
        </p:spPr>
        <p:txBody>
          <a:bodyPr>
            <a:noAutofit/>
          </a:bodyPr>
          <a:lstStyle>
            <a:lvl1pPr marL="0" indent="0">
              <a:buNone/>
              <a:defRPr sz="2800">
                <a:latin typeface="Calibri Light" panose="020F0302020204030204" pitchFamily="34" charset="0"/>
                <a:cs typeface="Calibri Light" panose="020F0302020204030204" pitchFamily="34" charset="0"/>
              </a:defRPr>
            </a:lvl1pPr>
          </a:lstStyle>
          <a:p>
            <a:pPr lvl="0"/>
            <a:r>
              <a:rPr lang="de-DE" dirty="0"/>
              <a:t>Hier steht eine Subheadline </a:t>
            </a:r>
          </a:p>
        </p:txBody>
      </p:sp>
      <p:sp>
        <p:nvSpPr>
          <p:cNvPr id="17" name="Textplatzhalter 7">
            <a:extLst>
              <a:ext uri="{FF2B5EF4-FFF2-40B4-BE49-F238E27FC236}">
                <a16:creationId xmlns:a16="http://schemas.microsoft.com/office/drawing/2014/main" xmlns="" id="{ACBDAD72-730D-4739-94D3-0A524CF5E49D}"/>
              </a:ext>
            </a:extLst>
          </p:cNvPr>
          <p:cNvSpPr>
            <a:spLocks noGrp="1"/>
          </p:cNvSpPr>
          <p:nvPr>
            <p:ph type="body" sz="quarter" idx="19" hasCustomPrompt="1"/>
          </p:nvPr>
        </p:nvSpPr>
        <p:spPr>
          <a:xfrm>
            <a:off x="328611" y="2055957"/>
            <a:ext cx="8186738" cy="4121003"/>
          </a:xfrm>
        </p:spPr>
        <p:txBody>
          <a:bodyPr>
            <a:normAutofit/>
          </a:bodyPr>
          <a:lstStyle>
            <a:lvl1pPr marL="0" indent="0">
              <a:lnSpc>
                <a:spcPct val="100000"/>
              </a:lnSpc>
              <a:buNone/>
              <a:defRPr lang="de-DE" dirty="0"/>
            </a:lvl1pPr>
          </a:lstStyle>
          <a:p>
            <a:pPr>
              <a:lnSpc>
                <a:spcPct val="100000"/>
              </a:lnSpc>
            </a:pPr>
            <a:r>
              <a:rPr lang="de-DE" dirty="0"/>
              <a:t>Also schön, Guido </a:t>
            </a:r>
            <a:r>
              <a:rPr lang="de-DE" dirty="0" err="1"/>
              <a:t>Heffels</a:t>
            </a:r>
            <a:r>
              <a:rPr lang="de-DE" dirty="0"/>
              <a:t>, nachfolgend meine Textempfehlung für das Blindtextbuch. Sie mögen denken, aus welchem Anlass es unbedingt eine solche poesiealbumhafte Antiquität sein muss, und genau das sollen Sie ja auch. Wenn Sie den Text lange genug mit </a:t>
            </a:r>
            <a:r>
              <a:rPr lang="de-DE" dirty="0" err="1"/>
              <a:t>Fleiss</a:t>
            </a:r>
            <a:r>
              <a:rPr lang="de-DE" dirty="0"/>
              <a:t> bestaunen, können Sie die Nuss knacken. Denn wenn mein Gag auch nicht mit schnellem Auge zu entdecken ist - eine geduldige Seele muss die Lösung doch finden.</a:t>
            </a:r>
          </a:p>
        </p:txBody>
      </p:sp>
      <p:sp>
        <p:nvSpPr>
          <p:cNvPr id="14" name="Datumsplatzhalter 13">
            <a:extLst>
              <a:ext uri="{FF2B5EF4-FFF2-40B4-BE49-F238E27FC236}">
                <a16:creationId xmlns:a16="http://schemas.microsoft.com/office/drawing/2014/main" xmlns="" id="{BB4A14FB-FD72-45F8-A599-C5B7DD807990}"/>
              </a:ext>
            </a:extLst>
          </p:cNvPr>
          <p:cNvSpPr>
            <a:spLocks noGrp="1"/>
          </p:cNvSpPr>
          <p:nvPr>
            <p:ph type="dt" sz="half" idx="20"/>
          </p:nvPr>
        </p:nvSpPr>
        <p:spPr/>
        <p:txBody>
          <a:bodyPr/>
          <a:lstStyle/>
          <a:p>
            <a:fld id="{046942DC-B5A9-4BB5-92CA-0BFFF46F8DE7}" type="datetime1">
              <a:rPr lang="de-DE" smtClean="0"/>
              <a:t>09.10.2021</a:t>
            </a:fld>
            <a:endParaRPr lang="de-DE" dirty="0"/>
          </a:p>
        </p:txBody>
      </p:sp>
      <p:sp>
        <p:nvSpPr>
          <p:cNvPr id="16" name="Fußzeilenplatzhalter 15">
            <a:extLst>
              <a:ext uri="{FF2B5EF4-FFF2-40B4-BE49-F238E27FC236}">
                <a16:creationId xmlns:a16="http://schemas.microsoft.com/office/drawing/2014/main" xmlns="" id="{B4C5CDEF-45F7-4722-9317-DF5773427A5B}"/>
              </a:ext>
            </a:extLst>
          </p:cNvPr>
          <p:cNvSpPr>
            <a:spLocks noGrp="1"/>
          </p:cNvSpPr>
          <p:nvPr>
            <p:ph type="ftr" sz="quarter" idx="21"/>
          </p:nvPr>
        </p:nvSpPr>
        <p:spPr/>
        <p:txBody>
          <a:bodyPr/>
          <a:lstStyle/>
          <a:p>
            <a:r>
              <a:rPr lang="de-DE" smtClean="0"/>
              <a:t>PfHV</a:t>
            </a:r>
            <a:endParaRPr lang="de-DE" dirty="0"/>
          </a:p>
        </p:txBody>
      </p:sp>
      <p:sp>
        <p:nvSpPr>
          <p:cNvPr id="18" name="Foliennummernplatzhalter 17">
            <a:extLst>
              <a:ext uri="{FF2B5EF4-FFF2-40B4-BE49-F238E27FC236}">
                <a16:creationId xmlns:a16="http://schemas.microsoft.com/office/drawing/2014/main" xmlns="" id="{25025183-A80C-4880-B0AF-07B831EE737F}"/>
              </a:ext>
            </a:extLst>
          </p:cNvPr>
          <p:cNvSpPr>
            <a:spLocks noGrp="1"/>
          </p:cNvSpPr>
          <p:nvPr>
            <p:ph type="sldNum" sz="quarter" idx="22"/>
          </p:nvPr>
        </p:nvSpPr>
        <p:spPr/>
        <p:txBody>
          <a:bodyPr/>
          <a:lstStyle/>
          <a:p>
            <a:fld id="{096776BD-8EC8-4638-91DB-0945096743CB}" type="slidenum">
              <a:rPr lang="de-DE" smtClean="0"/>
              <a:pPr/>
              <a:t>‹Nr.›</a:t>
            </a:fld>
            <a:endParaRPr lang="de-DE" dirty="0"/>
          </a:p>
        </p:txBody>
      </p:sp>
      <p:sp>
        <p:nvSpPr>
          <p:cNvPr id="20" name="Titel 19">
            <a:extLst>
              <a:ext uri="{FF2B5EF4-FFF2-40B4-BE49-F238E27FC236}">
                <a16:creationId xmlns:a16="http://schemas.microsoft.com/office/drawing/2014/main" xmlns="" id="{63BCE48A-D273-4245-A87C-3D8AC83205B6}"/>
              </a:ext>
            </a:extLst>
          </p:cNvPr>
          <p:cNvSpPr>
            <a:spLocks noGrp="1"/>
          </p:cNvSpPr>
          <p:nvPr>
            <p:ph type="title" hasCustomPrompt="1"/>
          </p:nvPr>
        </p:nvSpPr>
        <p:spPr/>
        <p:txBody>
          <a:bodyPr/>
          <a:lstStyle>
            <a:lvl1pPr>
              <a:defRPr/>
            </a:lvl1pPr>
          </a:lstStyle>
          <a:p>
            <a:r>
              <a:rPr lang="de-DE" dirty="0"/>
              <a:t>Hier kommt eine </a:t>
            </a:r>
            <a:r>
              <a:rPr lang="de-DE" dirty="0" err="1"/>
              <a:t>headline</a:t>
            </a:r>
            <a:r>
              <a:rPr lang="de-DE" dirty="0"/>
              <a:t> hin</a:t>
            </a:r>
          </a:p>
        </p:txBody>
      </p:sp>
    </p:spTree>
    <p:extLst>
      <p:ext uri="{BB962C8B-B14F-4D97-AF65-F5344CB8AC3E}">
        <p14:creationId xmlns:p14="http://schemas.microsoft.com/office/powerpoint/2010/main" val="3796572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AA9E64A-216D-41CC-BF7A-0C84B325BF70}" type="datetimeFigureOut">
              <a:rPr lang="de-DE" smtClean="0"/>
              <a:t>09.10.2021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C0F1F7-F3AE-4784-A02F-9572BAD8AF10}" type="slidenum">
              <a:rPr lang="de-DE" smtClean="0"/>
              <a:t>‹Nr.›</a:t>
            </a:fld>
            <a:endParaRPr lang="de-DE"/>
          </a:p>
        </p:txBody>
      </p:sp>
    </p:spTree>
    <p:extLst>
      <p:ext uri="{BB962C8B-B14F-4D97-AF65-F5344CB8AC3E}">
        <p14:creationId xmlns:p14="http://schemas.microsoft.com/office/powerpoint/2010/main" val="392964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AA9E64A-216D-41CC-BF7A-0C84B325BF70}" type="datetimeFigureOut">
              <a:rPr lang="de-DE" smtClean="0"/>
              <a:t>09.10.2021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9C0F1F7-F3AE-4784-A02F-9572BAD8AF10}" type="slidenum">
              <a:rPr lang="de-DE" smtClean="0"/>
              <a:t>‹Nr.›</a:t>
            </a:fld>
            <a:endParaRPr lang="de-DE"/>
          </a:p>
        </p:txBody>
      </p:sp>
    </p:spTree>
    <p:extLst>
      <p:ext uri="{BB962C8B-B14F-4D97-AF65-F5344CB8AC3E}">
        <p14:creationId xmlns:p14="http://schemas.microsoft.com/office/powerpoint/2010/main" val="376476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AA9E64A-216D-41CC-BF7A-0C84B325BF70}" type="datetimeFigureOut">
              <a:rPr lang="de-DE" smtClean="0"/>
              <a:t>09.10.2021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C0F1F7-F3AE-4784-A02F-9572BAD8AF10}" type="slidenum">
              <a:rPr lang="de-DE" smtClean="0"/>
              <a:t>‹Nr.›</a:t>
            </a:fld>
            <a:endParaRPr lang="de-DE"/>
          </a:p>
        </p:txBody>
      </p:sp>
    </p:spTree>
    <p:extLst>
      <p:ext uri="{BB962C8B-B14F-4D97-AF65-F5344CB8AC3E}">
        <p14:creationId xmlns:p14="http://schemas.microsoft.com/office/powerpoint/2010/main" val="77187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AA9E64A-216D-41CC-BF7A-0C84B325BF70}" type="datetimeFigureOut">
              <a:rPr lang="de-DE" smtClean="0"/>
              <a:t>09.10.2021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9C0F1F7-F3AE-4784-A02F-9572BAD8AF10}" type="slidenum">
              <a:rPr lang="de-DE" smtClean="0"/>
              <a:t>‹Nr.›</a:t>
            </a:fld>
            <a:endParaRPr lang="de-DE"/>
          </a:p>
        </p:txBody>
      </p:sp>
    </p:spTree>
    <p:extLst>
      <p:ext uri="{BB962C8B-B14F-4D97-AF65-F5344CB8AC3E}">
        <p14:creationId xmlns:p14="http://schemas.microsoft.com/office/powerpoint/2010/main" val="270638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AA9E64A-216D-41CC-BF7A-0C84B325BF70}" type="datetimeFigureOut">
              <a:rPr lang="de-DE" smtClean="0"/>
              <a:t>09.10.2021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9C0F1F7-F3AE-4784-A02F-9572BAD8AF10}" type="slidenum">
              <a:rPr lang="de-DE" smtClean="0"/>
              <a:t>‹Nr.›</a:t>
            </a:fld>
            <a:endParaRPr lang="de-DE"/>
          </a:p>
        </p:txBody>
      </p:sp>
    </p:spTree>
    <p:extLst>
      <p:ext uri="{BB962C8B-B14F-4D97-AF65-F5344CB8AC3E}">
        <p14:creationId xmlns:p14="http://schemas.microsoft.com/office/powerpoint/2010/main" val="3084979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AA9E64A-216D-41CC-BF7A-0C84B325BF70}" type="datetimeFigureOut">
              <a:rPr lang="de-DE" smtClean="0"/>
              <a:t>09.10.2021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9C0F1F7-F3AE-4784-A02F-9572BAD8AF10}" type="slidenum">
              <a:rPr lang="de-DE" smtClean="0"/>
              <a:t>‹Nr.›</a:t>
            </a:fld>
            <a:endParaRPr lang="de-DE"/>
          </a:p>
        </p:txBody>
      </p:sp>
    </p:spTree>
    <p:extLst>
      <p:ext uri="{BB962C8B-B14F-4D97-AF65-F5344CB8AC3E}">
        <p14:creationId xmlns:p14="http://schemas.microsoft.com/office/powerpoint/2010/main" val="279635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AA9E64A-216D-41CC-BF7A-0C84B325BF70}" type="datetimeFigureOut">
              <a:rPr lang="de-DE" smtClean="0"/>
              <a:t>09.10.2021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C0F1F7-F3AE-4784-A02F-9572BAD8AF10}" type="slidenum">
              <a:rPr lang="de-DE" smtClean="0"/>
              <a:t>‹Nr.›</a:t>
            </a:fld>
            <a:endParaRPr lang="de-DE"/>
          </a:p>
        </p:txBody>
      </p:sp>
    </p:spTree>
    <p:extLst>
      <p:ext uri="{BB962C8B-B14F-4D97-AF65-F5344CB8AC3E}">
        <p14:creationId xmlns:p14="http://schemas.microsoft.com/office/powerpoint/2010/main" val="3368573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AA9E64A-216D-41CC-BF7A-0C84B325BF70}" type="datetimeFigureOut">
              <a:rPr lang="de-DE" smtClean="0"/>
              <a:t>09.10.2021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9C0F1F7-F3AE-4784-A02F-9572BAD8AF10}" type="slidenum">
              <a:rPr lang="de-DE" smtClean="0"/>
              <a:t>‹Nr.›</a:t>
            </a:fld>
            <a:endParaRPr lang="de-DE"/>
          </a:p>
        </p:txBody>
      </p:sp>
    </p:spTree>
    <p:extLst>
      <p:ext uri="{BB962C8B-B14F-4D97-AF65-F5344CB8AC3E}">
        <p14:creationId xmlns:p14="http://schemas.microsoft.com/office/powerpoint/2010/main" val="41965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9E64A-216D-41CC-BF7A-0C84B325BF70}" type="datetimeFigureOut">
              <a:rPr lang="de-DE" smtClean="0"/>
              <a:t>09.10.2021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0F1F7-F3AE-4784-A02F-9572BAD8AF10}" type="slidenum">
              <a:rPr lang="de-DE" smtClean="0"/>
              <a:t>‹Nr.›</a:t>
            </a:fld>
            <a:endParaRPr lang="de-DE"/>
          </a:p>
        </p:txBody>
      </p:sp>
    </p:spTree>
    <p:extLst>
      <p:ext uri="{BB962C8B-B14F-4D97-AF65-F5344CB8AC3E}">
        <p14:creationId xmlns:p14="http://schemas.microsoft.com/office/powerpoint/2010/main" val="1824258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bo.handball4all.de/"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6.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Link &amp; Zugangsdaten </a:t>
            </a:r>
          </a:p>
        </p:txBody>
      </p:sp>
      <p:sp>
        <p:nvSpPr>
          <p:cNvPr id="3" name="Textplatzhalter 2"/>
          <p:cNvSpPr>
            <a:spLocks noGrp="1"/>
          </p:cNvSpPr>
          <p:nvPr>
            <p:ph type="body" sz="quarter" idx="19"/>
          </p:nvPr>
        </p:nvSpPr>
        <p:spPr/>
        <p:txBody>
          <a:bodyPr/>
          <a:lstStyle/>
          <a:p>
            <a:endParaRPr lang="de-DE" dirty="0"/>
          </a:p>
          <a:p>
            <a:pPr marL="342900" indent="-342900">
              <a:buFont typeface="Arial" panose="020B0604020202020204" pitchFamily="34" charset="0"/>
              <a:buChar char="•"/>
            </a:pPr>
            <a:r>
              <a:rPr lang="de-DE" dirty="0">
                <a:hlinkClick r:id="rId2"/>
              </a:rPr>
              <a:t>http://</a:t>
            </a:r>
            <a:r>
              <a:rPr lang="de-DE" dirty="0" smtClean="0">
                <a:hlinkClick r:id="rId2"/>
              </a:rPr>
              <a:t>sbo.handball4all.de</a:t>
            </a:r>
            <a:endParaRPr lang="de-DE" dirty="0" smtClean="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smtClean="0"/>
              <a:t>Test-Zugang: (es sind immer 3 Spiele ladbar)</a:t>
            </a:r>
            <a:endParaRPr lang="de-DE" dirty="0"/>
          </a:p>
          <a:p>
            <a:pPr marL="1028700" lvl="1" indent="-342900"/>
            <a:r>
              <a:rPr lang="de-DE" sz="2000" dirty="0"/>
              <a:t>Vereinsnummer: 	</a:t>
            </a:r>
            <a:r>
              <a:rPr lang="de-DE" sz="2000" dirty="0" smtClean="0"/>
              <a:t>90001</a:t>
            </a:r>
          </a:p>
          <a:p>
            <a:pPr marL="1028700" lvl="1" indent="-342900"/>
            <a:r>
              <a:rPr lang="de-DE" sz="2000" dirty="0" smtClean="0"/>
              <a:t>PIN </a:t>
            </a:r>
            <a:r>
              <a:rPr lang="de-DE" sz="2000" dirty="0"/>
              <a:t>Heim:		</a:t>
            </a:r>
            <a:r>
              <a:rPr lang="de-DE" sz="2000" dirty="0" smtClean="0"/>
              <a:t>123456</a:t>
            </a:r>
          </a:p>
          <a:p>
            <a:pPr marL="1028700" lvl="1" indent="-342900"/>
            <a:r>
              <a:rPr lang="de-DE" sz="2000" dirty="0" smtClean="0"/>
              <a:t>PIN </a:t>
            </a:r>
            <a:r>
              <a:rPr lang="de-DE" sz="2000" dirty="0"/>
              <a:t>Gast:		123456</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9" name="Datumsplatzhalter 8"/>
          <p:cNvSpPr>
            <a:spLocks noGrp="1"/>
          </p:cNvSpPr>
          <p:nvPr>
            <p:ph type="dt" sz="half" idx="20"/>
          </p:nvPr>
        </p:nvSpPr>
        <p:spPr/>
        <p:txBody>
          <a:bodyPr/>
          <a:lstStyle/>
          <a:p>
            <a:fld id="{26BE3A7F-4A4A-4AB3-A440-3F4FB5200E33}" type="datetime1">
              <a:rPr lang="de-DE" smtClean="0"/>
              <a:t>09.10.2021</a:t>
            </a:fld>
            <a:endParaRPr lang="de-DE" dirty="0"/>
          </a:p>
        </p:txBody>
      </p:sp>
      <p:sp>
        <p:nvSpPr>
          <p:cNvPr id="10" name="Fußzeilenplatzhalter 9"/>
          <p:cNvSpPr>
            <a:spLocks noGrp="1"/>
          </p:cNvSpPr>
          <p:nvPr>
            <p:ph type="ftr" sz="quarter" idx="21"/>
          </p:nvPr>
        </p:nvSpPr>
        <p:spPr/>
        <p:txBody>
          <a:bodyPr/>
          <a:lstStyle/>
          <a:p>
            <a:r>
              <a:rPr lang="de-DE" smtClean="0"/>
              <a:t>PfHV</a:t>
            </a:r>
            <a:endParaRPr lang="de-DE" dirty="0"/>
          </a:p>
        </p:txBody>
      </p:sp>
      <p:sp>
        <p:nvSpPr>
          <p:cNvPr id="11" name="Foliennummernplatzhalter 10"/>
          <p:cNvSpPr>
            <a:spLocks noGrp="1"/>
          </p:cNvSpPr>
          <p:nvPr>
            <p:ph type="sldNum" sz="quarter" idx="22"/>
          </p:nvPr>
        </p:nvSpPr>
        <p:spPr/>
        <p:txBody>
          <a:bodyPr/>
          <a:lstStyle/>
          <a:p>
            <a:fld id="{096776BD-8EC8-4638-91DB-0945096743CB}" type="slidenum">
              <a:rPr lang="de-DE" smtClean="0"/>
              <a:pPr/>
              <a:t>1</a:t>
            </a:fld>
            <a:endParaRPr lang="de-DE" dirty="0"/>
          </a:p>
        </p:txBody>
      </p:sp>
    </p:spTree>
    <p:extLst>
      <p:ext uri="{BB962C8B-B14F-4D97-AF65-F5344CB8AC3E}">
        <p14:creationId xmlns:p14="http://schemas.microsoft.com/office/powerpoint/2010/main" val="4094152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Heim- &amp; Gastverein</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1" y="2169752"/>
            <a:ext cx="4128279" cy="3943350"/>
          </a:xfrm>
          <a:prstGeom prst="rect">
            <a:avLst/>
          </a:prstGeom>
        </p:spPr>
      </p:pic>
      <p:sp>
        <p:nvSpPr>
          <p:cNvPr id="10" name="Textfeld 9"/>
          <p:cNvSpPr txBox="1"/>
          <p:nvPr/>
        </p:nvSpPr>
        <p:spPr>
          <a:xfrm>
            <a:off x="4966517" y="2568500"/>
            <a:ext cx="4729628" cy="707886"/>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Auskunftsbereich für die Mannschaftskader</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Für SR: Passkontrolle</a:t>
            </a:r>
          </a:p>
        </p:txBody>
      </p:sp>
      <p:sp>
        <p:nvSpPr>
          <p:cNvPr id="11" name="Textfeld 10"/>
          <p:cNvSpPr txBox="1"/>
          <p:nvPr/>
        </p:nvSpPr>
        <p:spPr>
          <a:xfrm>
            <a:off x="4966517" y="3377775"/>
            <a:ext cx="4129336"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de-DE" dirty="0">
                <a:sym typeface="Wingdings" panose="05000000000000000000" pitchFamily="2" charset="2"/>
              </a:rPr>
              <a:t>MV </a:t>
            </a:r>
            <a:r>
              <a:rPr lang="de-DE" dirty="0" smtClean="0">
                <a:sym typeface="Wingdings" panose="05000000000000000000" pitchFamily="2" charset="2"/>
              </a:rPr>
              <a:t>muss hier </a:t>
            </a:r>
            <a:r>
              <a:rPr lang="de-DE" dirty="0">
                <a:sym typeface="Wingdings" panose="05000000000000000000" pitchFamily="2" charset="2"/>
              </a:rPr>
              <a:t>sein PIN eingeben, dass die </a:t>
            </a:r>
            <a:br>
              <a:rPr lang="de-DE" dirty="0">
                <a:sym typeface="Wingdings" panose="05000000000000000000" pitchFamily="2" charset="2"/>
              </a:rPr>
            </a:br>
            <a:r>
              <a:rPr lang="de-DE" dirty="0">
                <a:sym typeface="Wingdings" panose="05000000000000000000" pitchFamily="2" charset="2"/>
              </a:rPr>
              <a:t>Mannschaft Geladen </a:t>
            </a:r>
            <a:r>
              <a:rPr lang="de-DE" dirty="0" smtClean="0">
                <a:sym typeface="Wingdings" panose="05000000000000000000" pitchFamily="2" charset="2"/>
              </a:rPr>
              <a:t>wird</a:t>
            </a:r>
            <a:endParaRPr lang="de-DE" dirty="0"/>
          </a:p>
        </p:txBody>
      </p:sp>
      <p:sp>
        <p:nvSpPr>
          <p:cNvPr id="3" name="Datumsplatzhalter 2"/>
          <p:cNvSpPr>
            <a:spLocks noGrp="1"/>
          </p:cNvSpPr>
          <p:nvPr>
            <p:ph type="dt" sz="half" idx="20"/>
          </p:nvPr>
        </p:nvSpPr>
        <p:spPr/>
        <p:txBody>
          <a:bodyPr/>
          <a:lstStyle/>
          <a:p>
            <a:fld id="{B13A9C2C-16D4-42B7-A2F7-52EC97C84648}" type="datetime1">
              <a:rPr lang="de-DE" smtClean="0"/>
              <a:t>09.10.2021</a:t>
            </a:fld>
            <a:endParaRPr lang="de-DE" dirty="0"/>
          </a:p>
        </p:txBody>
      </p:sp>
      <p:sp>
        <p:nvSpPr>
          <p:cNvPr id="12" name="Fußzeilenplatzhalter 11"/>
          <p:cNvSpPr>
            <a:spLocks noGrp="1"/>
          </p:cNvSpPr>
          <p:nvPr>
            <p:ph type="ftr" sz="quarter" idx="21"/>
          </p:nvPr>
        </p:nvSpPr>
        <p:spPr/>
        <p:txBody>
          <a:bodyPr/>
          <a:lstStyle/>
          <a:p>
            <a:r>
              <a:rPr lang="de-DE" smtClean="0"/>
              <a:t>PfHV</a:t>
            </a:r>
            <a:endParaRPr lang="de-DE" dirty="0"/>
          </a:p>
        </p:txBody>
      </p:sp>
      <p:sp>
        <p:nvSpPr>
          <p:cNvPr id="13" name="Foliennummernplatzhalter 12"/>
          <p:cNvSpPr>
            <a:spLocks noGrp="1"/>
          </p:cNvSpPr>
          <p:nvPr>
            <p:ph type="sldNum" sz="quarter" idx="22"/>
          </p:nvPr>
        </p:nvSpPr>
        <p:spPr/>
        <p:txBody>
          <a:bodyPr/>
          <a:lstStyle/>
          <a:p>
            <a:fld id="{096776BD-8EC8-4638-91DB-0945096743CB}" type="slidenum">
              <a:rPr lang="de-DE" smtClean="0"/>
              <a:pPr/>
              <a:t>10</a:t>
            </a:fld>
            <a:endParaRPr lang="de-DE" dirty="0"/>
          </a:p>
        </p:txBody>
      </p:sp>
      <p:sp>
        <p:nvSpPr>
          <p:cNvPr id="4" name="Textfeld 3"/>
          <p:cNvSpPr txBox="1"/>
          <p:nvPr/>
        </p:nvSpPr>
        <p:spPr>
          <a:xfrm>
            <a:off x="4990932" y="4258749"/>
            <a:ext cx="3427123" cy="2246769"/>
          </a:xfrm>
          <a:prstGeom prst="rect">
            <a:avLst/>
          </a:prstGeom>
          <a:noFill/>
        </p:spPr>
        <p:txBody>
          <a:bodyPr wrap="square" rtlCol="0">
            <a:spAutoFit/>
          </a:bodyPr>
          <a:lstStyle/>
          <a:p>
            <a:r>
              <a:rPr lang="de-DE" sz="2000" dirty="0" smtClean="0">
                <a:latin typeface="Calibri" panose="020F0502020204030204" pitchFamily="34" charset="0"/>
                <a:cs typeface="Calibri" panose="020F0502020204030204" pitchFamily="34" charset="0"/>
              </a:rPr>
              <a:t>Zum Bearbeiten der Spielerliste (Spieler hinzufügen, Trikotnummern ändern usw.) muss der MV in den Spielbericht, dieser wird aber erst durch der PIN freigeschaltet</a:t>
            </a:r>
            <a:r>
              <a:rPr lang="de-DE" sz="2000" dirty="0">
                <a:latin typeface="Calibri" panose="020F0502020204030204" pitchFamily="34" charset="0"/>
                <a:cs typeface="Calibri" panose="020F0502020204030204" pitchFamily="34" charset="0"/>
              </a:rPr>
              <a:t> das Eingeben </a:t>
            </a:r>
          </a:p>
        </p:txBody>
      </p:sp>
    </p:spTree>
    <p:extLst>
      <p:ext uri="{BB962C8B-B14F-4D97-AF65-F5344CB8AC3E}">
        <p14:creationId xmlns:p14="http://schemas.microsoft.com/office/powerpoint/2010/main" val="1583618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Spieler hinzufügen</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10" name="Grafik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12" y="2081892"/>
            <a:ext cx="2935062" cy="1507246"/>
          </a:xfrm>
          <a:prstGeom prst="rect">
            <a:avLst/>
          </a:prstGeom>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711" y="3663256"/>
            <a:ext cx="2753031" cy="1507246"/>
          </a:xfrm>
          <a:prstGeom prst="rect">
            <a:avLst/>
          </a:prstGeom>
        </p:spPr>
      </p:pic>
      <p:pic>
        <p:nvPicPr>
          <p:cNvPr id="13" name="Grafik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711" y="2081892"/>
            <a:ext cx="2753031" cy="800026"/>
          </a:xfrm>
          <a:prstGeom prst="rect">
            <a:avLst/>
          </a:prstGeom>
        </p:spPr>
      </p:pic>
      <p:pic>
        <p:nvPicPr>
          <p:cNvPr id="14" name="Grafik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7751" y="1309373"/>
            <a:ext cx="1100291" cy="2991267"/>
          </a:xfrm>
          <a:prstGeom prst="rect">
            <a:avLst/>
          </a:prstGeom>
        </p:spPr>
      </p:pic>
      <p:cxnSp>
        <p:nvCxnSpPr>
          <p:cNvPr id="18" name="Gerade Verbindung mit Pfeil 17"/>
          <p:cNvCxnSpPr/>
          <p:nvPr/>
        </p:nvCxnSpPr>
        <p:spPr>
          <a:xfrm>
            <a:off x="6360149" y="3909040"/>
            <a:ext cx="794195" cy="85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a:off x="6410072" y="2630971"/>
            <a:ext cx="744272" cy="984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3461892" y="5365031"/>
            <a:ext cx="3053209" cy="163121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Hier sind die Spieler zu finden, die zwar </a:t>
            </a:r>
            <a:r>
              <a:rPr lang="de-DE" sz="2000" dirty="0" smtClean="0">
                <a:latin typeface="Calibri" panose="020F0502020204030204" pitchFamily="34" charset="0"/>
                <a:cs typeface="Calibri" panose="020F0502020204030204" pitchFamily="34" charset="0"/>
              </a:rPr>
              <a:t>in </a:t>
            </a:r>
            <a:r>
              <a:rPr lang="de-DE" sz="2000" dirty="0">
                <a:latin typeface="Calibri" panose="020F0502020204030204" pitchFamily="34" charset="0"/>
                <a:cs typeface="Calibri" panose="020F0502020204030204" pitchFamily="34" charset="0"/>
              </a:rPr>
              <a:t>der Kaderliste stehen, aber nicht </a:t>
            </a:r>
            <a:r>
              <a:rPr lang="de-DE" sz="2000" dirty="0" smtClean="0">
                <a:latin typeface="Calibri" panose="020F0502020204030204" pitchFamily="34" charset="0"/>
                <a:cs typeface="Calibri" panose="020F0502020204030204" pitchFamily="34" charset="0"/>
              </a:rPr>
              <a:t>vom </a:t>
            </a:r>
            <a:r>
              <a:rPr lang="de-DE" sz="2000" dirty="0">
                <a:latin typeface="Calibri" panose="020F0502020204030204" pitchFamily="34" charset="0"/>
                <a:cs typeface="Calibri" panose="020F0502020204030204" pitchFamily="34" charset="0"/>
              </a:rPr>
              <a:t>MV aktiviert wurden</a:t>
            </a:r>
          </a:p>
        </p:txBody>
      </p:sp>
      <p:sp>
        <p:nvSpPr>
          <p:cNvPr id="23" name="Textfeld 22"/>
          <p:cNvSpPr txBox="1"/>
          <p:nvPr/>
        </p:nvSpPr>
        <p:spPr>
          <a:xfrm>
            <a:off x="3563712" y="2881918"/>
            <a:ext cx="3395097" cy="707886"/>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Hier kann ein Spieler komplett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neu erfasst werden</a:t>
            </a:r>
          </a:p>
        </p:txBody>
      </p:sp>
      <p:sp>
        <p:nvSpPr>
          <p:cNvPr id="25" name="Textfeld 24"/>
          <p:cNvSpPr txBox="1"/>
          <p:nvPr/>
        </p:nvSpPr>
        <p:spPr>
          <a:xfrm>
            <a:off x="328611" y="3740572"/>
            <a:ext cx="2838003" cy="1938992"/>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Per Doppelklick auf ein leeres Feld in der </a:t>
            </a:r>
            <a:r>
              <a:rPr lang="de-DE" sz="2000" dirty="0" smtClean="0">
                <a:latin typeface="Calibri" panose="020F0502020204030204" pitchFamily="34" charset="0"/>
                <a:cs typeface="Calibri" panose="020F0502020204030204" pitchFamily="34" charset="0"/>
              </a:rPr>
              <a:t>Spielerliste öffnet </a:t>
            </a:r>
            <a:r>
              <a:rPr lang="de-DE" sz="2000" dirty="0">
                <a:latin typeface="Calibri" panose="020F0502020204030204" pitchFamily="34" charset="0"/>
                <a:cs typeface="Calibri" panose="020F0502020204030204" pitchFamily="34" charset="0"/>
              </a:rPr>
              <a:t>sich das </a:t>
            </a:r>
            <a:r>
              <a:rPr lang="de-DE" sz="2000" dirty="0" smtClean="0">
                <a:latin typeface="Calibri" panose="020F0502020204030204" pitchFamily="34" charset="0"/>
                <a:cs typeface="Calibri" panose="020F0502020204030204" pitchFamily="34" charset="0"/>
              </a:rPr>
              <a:t>Arbeitsfenster zum </a:t>
            </a:r>
            <a:r>
              <a:rPr lang="de-DE" sz="2000" dirty="0">
                <a:latin typeface="Calibri" panose="020F0502020204030204" pitchFamily="34" charset="0"/>
                <a:cs typeface="Calibri" panose="020F0502020204030204" pitchFamily="34" charset="0"/>
              </a:rPr>
              <a:t>Hinzufügen eines weiteren </a:t>
            </a:r>
            <a:r>
              <a:rPr lang="de-DE" sz="2000" dirty="0" smtClean="0">
                <a:latin typeface="Calibri" panose="020F0502020204030204" pitchFamily="34" charset="0"/>
                <a:cs typeface="Calibri" panose="020F0502020204030204" pitchFamily="34" charset="0"/>
              </a:rPr>
              <a:t>Spielers</a:t>
            </a:r>
            <a:endParaRPr lang="de-DE" sz="2000" dirty="0">
              <a:latin typeface="Calibri" panose="020F0502020204030204" pitchFamily="34" charset="0"/>
              <a:cs typeface="Calibri" panose="020F0502020204030204" pitchFamily="34" charset="0"/>
            </a:endParaRPr>
          </a:p>
        </p:txBody>
      </p:sp>
      <p:pic>
        <p:nvPicPr>
          <p:cNvPr id="26" name="Grafik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209" y="5393836"/>
            <a:ext cx="278645" cy="390580"/>
          </a:xfrm>
          <a:prstGeom prst="rect">
            <a:avLst/>
          </a:prstGeom>
        </p:spPr>
      </p:pic>
      <p:sp>
        <p:nvSpPr>
          <p:cNvPr id="3" name="Datumsplatzhalter 2"/>
          <p:cNvSpPr>
            <a:spLocks noGrp="1"/>
          </p:cNvSpPr>
          <p:nvPr>
            <p:ph type="dt" sz="half" idx="20"/>
          </p:nvPr>
        </p:nvSpPr>
        <p:spPr/>
        <p:txBody>
          <a:bodyPr/>
          <a:lstStyle/>
          <a:p>
            <a:fld id="{7C491B29-4CE0-44E9-9989-9C2B4EE81DE1}" type="datetime1">
              <a:rPr lang="de-DE" smtClean="0"/>
              <a:t>09.10.2021</a:t>
            </a:fld>
            <a:endParaRPr lang="de-DE" dirty="0"/>
          </a:p>
        </p:txBody>
      </p:sp>
      <p:sp>
        <p:nvSpPr>
          <p:cNvPr id="8" name="Fußzeilenplatzhalter 7"/>
          <p:cNvSpPr>
            <a:spLocks noGrp="1"/>
          </p:cNvSpPr>
          <p:nvPr>
            <p:ph type="ftr" sz="quarter" idx="21"/>
          </p:nvPr>
        </p:nvSpPr>
        <p:spPr/>
        <p:txBody>
          <a:bodyPr/>
          <a:lstStyle/>
          <a:p>
            <a:r>
              <a:rPr lang="de-DE" smtClean="0"/>
              <a:t>PfHV</a:t>
            </a:r>
            <a:endParaRPr lang="de-DE" dirty="0"/>
          </a:p>
        </p:txBody>
      </p:sp>
      <p:sp>
        <p:nvSpPr>
          <p:cNvPr id="9" name="Foliennummernplatzhalter 8"/>
          <p:cNvSpPr>
            <a:spLocks noGrp="1"/>
          </p:cNvSpPr>
          <p:nvPr>
            <p:ph type="sldNum" sz="quarter" idx="22"/>
          </p:nvPr>
        </p:nvSpPr>
        <p:spPr/>
        <p:txBody>
          <a:bodyPr/>
          <a:lstStyle/>
          <a:p>
            <a:fld id="{096776BD-8EC8-4638-91DB-0945096743CB}" type="slidenum">
              <a:rPr lang="de-DE" smtClean="0"/>
              <a:pPr/>
              <a:t>11</a:t>
            </a:fld>
            <a:endParaRPr lang="de-DE" dirty="0"/>
          </a:p>
        </p:txBody>
      </p:sp>
      <p:sp>
        <p:nvSpPr>
          <p:cNvPr id="22" name="Textfeld 21"/>
          <p:cNvSpPr txBox="1"/>
          <p:nvPr/>
        </p:nvSpPr>
        <p:spPr>
          <a:xfrm>
            <a:off x="499041" y="5270434"/>
            <a:ext cx="2667574"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2000" dirty="0" smtClean="0">
                <a:latin typeface="Calibri" panose="020F0502020204030204" pitchFamily="34" charset="0"/>
                <a:cs typeface="Calibri" panose="020F0502020204030204" pitchFamily="34" charset="0"/>
                <a:sym typeface="Wingdings" panose="05000000000000000000" pitchFamily="2" charset="2"/>
              </a:rPr>
              <a:t>Der Sekretär verfährt analog, wenn während dem Spiel, Spieler hinzuzufügen sind – besondere Sorgfalt erforderlich </a:t>
            </a:r>
            <a:endParaRPr lang="de-DE" sz="2000" dirty="0">
              <a:latin typeface="Calibri" panose="020F0502020204030204" pitchFamily="34" charset="0"/>
              <a:cs typeface="Calibri" panose="020F0502020204030204" pitchFamily="34" charset="0"/>
            </a:endParaRPr>
          </a:p>
        </p:txBody>
      </p:sp>
      <p:sp>
        <p:nvSpPr>
          <p:cNvPr id="6" name="Rechteck 5"/>
          <p:cNvSpPr/>
          <p:nvPr/>
        </p:nvSpPr>
        <p:spPr>
          <a:xfrm>
            <a:off x="6633099" y="4820986"/>
            <a:ext cx="2588841" cy="1477328"/>
          </a:xfrm>
          <a:prstGeom prst="rect">
            <a:avLst/>
          </a:prstGeom>
        </p:spPr>
        <p:txBody>
          <a:bodyPr wrap="square">
            <a:spAutoFit/>
          </a:bodyPr>
          <a:lstStyle/>
          <a:p>
            <a:r>
              <a:rPr lang="de-DE" dirty="0">
                <a:latin typeface="Calibri" panose="020F0502020204030204" pitchFamily="34" charset="0"/>
                <a:cs typeface="Calibri" panose="020F0502020204030204" pitchFamily="34" charset="0"/>
              </a:rPr>
              <a:t>Abschließend den Button klicken</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und der Spieler wird in die</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Liste übernommen</a:t>
            </a:r>
          </a:p>
        </p:txBody>
      </p:sp>
    </p:spTree>
    <p:extLst>
      <p:ext uri="{BB962C8B-B14F-4D97-AF65-F5344CB8AC3E}">
        <p14:creationId xmlns:p14="http://schemas.microsoft.com/office/powerpoint/2010/main" val="1650595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Offizielle hinzufügen</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10" name="Grafik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063" y="2081892"/>
            <a:ext cx="690160" cy="1507246"/>
          </a:xfrm>
          <a:prstGeom prst="rect">
            <a:avLst/>
          </a:prstGeom>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711" y="3908675"/>
            <a:ext cx="2753031" cy="1087233"/>
          </a:xfrm>
          <a:prstGeom prst="rect">
            <a:avLst/>
          </a:prstGeom>
        </p:spPr>
      </p:pic>
      <p:pic>
        <p:nvPicPr>
          <p:cNvPr id="13" name="Grafik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711" y="2102356"/>
            <a:ext cx="2753031" cy="759098"/>
          </a:xfrm>
          <a:prstGeom prst="rect">
            <a:avLst/>
          </a:prstGeom>
        </p:spPr>
      </p:pic>
      <p:pic>
        <p:nvPicPr>
          <p:cNvPr id="14" name="Grafik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0938" y="2702761"/>
            <a:ext cx="1100291" cy="1749531"/>
          </a:xfrm>
          <a:prstGeom prst="rect">
            <a:avLst/>
          </a:prstGeom>
        </p:spPr>
      </p:pic>
      <p:cxnSp>
        <p:nvCxnSpPr>
          <p:cNvPr id="18" name="Gerade Verbindung mit Pfeil 17"/>
          <p:cNvCxnSpPr/>
          <p:nvPr/>
        </p:nvCxnSpPr>
        <p:spPr>
          <a:xfrm flipV="1">
            <a:off x="6316743" y="3763737"/>
            <a:ext cx="794195" cy="943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3476428" y="5122716"/>
            <a:ext cx="2951389" cy="163121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Hier sind die Offiziellen zu finden, die zwar </a:t>
            </a:r>
            <a:r>
              <a:rPr lang="de-DE" sz="2000" dirty="0" smtClean="0">
                <a:latin typeface="Calibri" panose="020F0502020204030204" pitchFamily="34" charset="0"/>
                <a:cs typeface="Calibri" panose="020F0502020204030204" pitchFamily="34" charset="0"/>
              </a:rPr>
              <a:t>in </a:t>
            </a:r>
            <a:r>
              <a:rPr lang="de-DE" sz="2000" dirty="0">
                <a:latin typeface="Calibri" panose="020F0502020204030204" pitchFamily="34" charset="0"/>
                <a:cs typeface="Calibri" panose="020F0502020204030204" pitchFamily="34" charset="0"/>
              </a:rPr>
              <a:t>der Kaderliste stehen, aber nicht </a:t>
            </a:r>
            <a:r>
              <a:rPr lang="de-DE" sz="2000" dirty="0" smtClean="0">
                <a:latin typeface="Calibri" panose="020F0502020204030204" pitchFamily="34" charset="0"/>
                <a:cs typeface="Calibri" panose="020F0502020204030204" pitchFamily="34" charset="0"/>
              </a:rPr>
              <a:t>vom </a:t>
            </a:r>
            <a:r>
              <a:rPr lang="de-DE" sz="2000" dirty="0">
                <a:latin typeface="Calibri" panose="020F0502020204030204" pitchFamily="34" charset="0"/>
                <a:cs typeface="Calibri" panose="020F0502020204030204" pitchFamily="34" charset="0"/>
              </a:rPr>
              <a:t>MV aktiviert wurden</a:t>
            </a:r>
          </a:p>
        </p:txBody>
      </p:sp>
      <p:sp>
        <p:nvSpPr>
          <p:cNvPr id="23" name="Textfeld 22"/>
          <p:cNvSpPr txBox="1"/>
          <p:nvPr/>
        </p:nvSpPr>
        <p:spPr>
          <a:xfrm>
            <a:off x="3563712" y="2881918"/>
            <a:ext cx="3685945" cy="707886"/>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Hier kann ein Offizieller komplett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neu erfasst werden</a:t>
            </a:r>
          </a:p>
        </p:txBody>
      </p:sp>
      <p:sp>
        <p:nvSpPr>
          <p:cNvPr id="24" name="Textfeld 23"/>
          <p:cNvSpPr txBox="1"/>
          <p:nvPr/>
        </p:nvSpPr>
        <p:spPr>
          <a:xfrm>
            <a:off x="6606123" y="4800360"/>
            <a:ext cx="2439507" cy="163121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Abschließend den Button </a:t>
            </a:r>
            <a:r>
              <a:rPr lang="de-DE" sz="2000" dirty="0" smtClean="0">
                <a:latin typeface="Calibri" panose="020F0502020204030204" pitchFamily="34" charset="0"/>
                <a:cs typeface="Calibri" panose="020F0502020204030204" pitchFamily="34" charset="0"/>
              </a:rPr>
              <a:t>klicken und </a:t>
            </a:r>
            <a:r>
              <a:rPr lang="de-DE" sz="2000" dirty="0">
                <a:latin typeface="Calibri" panose="020F0502020204030204" pitchFamily="34" charset="0"/>
                <a:cs typeface="Calibri" panose="020F0502020204030204" pitchFamily="34" charset="0"/>
              </a:rPr>
              <a:t>der Offizielle wird in </a:t>
            </a:r>
            <a:r>
              <a:rPr lang="de-DE" sz="2000" dirty="0" smtClean="0">
                <a:latin typeface="Calibri" panose="020F0502020204030204" pitchFamily="34" charset="0"/>
                <a:cs typeface="Calibri" panose="020F0502020204030204" pitchFamily="34" charset="0"/>
              </a:rPr>
              <a:t>die Liste </a:t>
            </a:r>
            <a:r>
              <a:rPr lang="de-DE" sz="2000" dirty="0">
                <a:latin typeface="Calibri" panose="020F0502020204030204" pitchFamily="34" charset="0"/>
                <a:cs typeface="Calibri" panose="020F0502020204030204" pitchFamily="34" charset="0"/>
              </a:rPr>
              <a:t>übernommen</a:t>
            </a:r>
          </a:p>
        </p:txBody>
      </p:sp>
      <p:sp>
        <p:nvSpPr>
          <p:cNvPr id="25" name="Textfeld 24"/>
          <p:cNvSpPr txBox="1"/>
          <p:nvPr/>
        </p:nvSpPr>
        <p:spPr>
          <a:xfrm>
            <a:off x="328611" y="3589138"/>
            <a:ext cx="2601626" cy="1938992"/>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Per Doppelklick auf ein leeres Feld in der </a:t>
            </a:r>
            <a:r>
              <a:rPr lang="de-DE" sz="2000" dirty="0" smtClean="0">
                <a:latin typeface="Calibri" panose="020F0502020204030204" pitchFamily="34" charset="0"/>
                <a:cs typeface="Calibri" panose="020F0502020204030204" pitchFamily="34" charset="0"/>
              </a:rPr>
              <a:t>Offiziellenliste </a:t>
            </a:r>
            <a:r>
              <a:rPr lang="de-DE" sz="2000" dirty="0">
                <a:latin typeface="Calibri" panose="020F0502020204030204" pitchFamily="34" charset="0"/>
                <a:cs typeface="Calibri" panose="020F0502020204030204" pitchFamily="34" charset="0"/>
              </a:rPr>
              <a:t>öffnet sich das Arbeitsfenster</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zum Hinzufügen eines weiteren Offiziellen</a:t>
            </a:r>
            <a:r>
              <a:rPr lang="de-DE" sz="1400" dirty="0"/>
              <a:t>.</a:t>
            </a:r>
          </a:p>
        </p:txBody>
      </p:sp>
      <p:pic>
        <p:nvPicPr>
          <p:cNvPr id="8" name="Grafik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2627" y="5884462"/>
            <a:ext cx="362294" cy="507832"/>
          </a:xfrm>
          <a:prstGeom prst="rect">
            <a:avLst/>
          </a:prstGeom>
        </p:spPr>
      </p:pic>
      <p:sp>
        <p:nvSpPr>
          <p:cNvPr id="3" name="Datumsplatzhalter 2"/>
          <p:cNvSpPr>
            <a:spLocks noGrp="1"/>
          </p:cNvSpPr>
          <p:nvPr>
            <p:ph type="dt" sz="half" idx="20"/>
          </p:nvPr>
        </p:nvSpPr>
        <p:spPr/>
        <p:txBody>
          <a:bodyPr/>
          <a:lstStyle/>
          <a:p>
            <a:fld id="{7C12F8FE-432D-45A6-BC80-0C121C1E4128}" type="datetime1">
              <a:rPr lang="de-DE" smtClean="0"/>
              <a:t>09.10.2021</a:t>
            </a:fld>
            <a:endParaRPr lang="de-DE" dirty="0"/>
          </a:p>
        </p:txBody>
      </p:sp>
      <p:sp>
        <p:nvSpPr>
          <p:cNvPr id="9" name="Fußzeilenplatzhalter 8"/>
          <p:cNvSpPr>
            <a:spLocks noGrp="1"/>
          </p:cNvSpPr>
          <p:nvPr>
            <p:ph type="ftr" sz="quarter" idx="21"/>
          </p:nvPr>
        </p:nvSpPr>
        <p:spPr/>
        <p:txBody>
          <a:bodyPr/>
          <a:lstStyle/>
          <a:p>
            <a:r>
              <a:rPr lang="de-DE" smtClean="0"/>
              <a:t>PfHV</a:t>
            </a:r>
            <a:endParaRPr lang="de-DE" dirty="0"/>
          </a:p>
        </p:txBody>
      </p:sp>
      <p:sp>
        <p:nvSpPr>
          <p:cNvPr id="15" name="Foliennummernplatzhalter 14"/>
          <p:cNvSpPr>
            <a:spLocks noGrp="1"/>
          </p:cNvSpPr>
          <p:nvPr>
            <p:ph type="sldNum" sz="quarter" idx="22"/>
          </p:nvPr>
        </p:nvSpPr>
        <p:spPr/>
        <p:txBody>
          <a:bodyPr/>
          <a:lstStyle/>
          <a:p>
            <a:fld id="{096776BD-8EC8-4638-91DB-0945096743CB}" type="slidenum">
              <a:rPr lang="de-DE" smtClean="0"/>
              <a:pPr/>
              <a:t>12</a:t>
            </a:fld>
            <a:endParaRPr lang="de-DE" dirty="0"/>
          </a:p>
        </p:txBody>
      </p:sp>
    </p:spTree>
    <p:extLst>
      <p:ext uri="{BB962C8B-B14F-4D97-AF65-F5344CB8AC3E}">
        <p14:creationId xmlns:p14="http://schemas.microsoft.com/office/powerpoint/2010/main" val="314552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Spieler bearbeiten / löschen</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10" name="Grafik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361" y="2081892"/>
            <a:ext cx="2869564" cy="1507246"/>
          </a:xfrm>
          <a:prstGeom prst="rect">
            <a:avLst/>
          </a:prstGeom>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711" y="2081892"/>
            <a:ext cx="2753031" cy="769048"/>
          </a:xfrm>
          <a:prstGeom prst="rect">
            <a:avLst/>
          </a:prstGeom>
        </p:spPr>
      </p:pic>
      <p:pic>
        <p:nvPicPr>
          <p:cNvPr id="14"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8140" y="1836039"/>
            <a:ext cx="1100291" cy="354456"/>
          </a:xfrm>
          <a:prstGeom prst="rect">
            <a:avLst/>
          </a:prstGeom>
        </p:spPr>
      </p:pic>
      <p:sp>
        <p:nvSpPr>
          <p:cNvPr id="21" name="Textfeld 20"/>
          <p:cNvSpPr txBox="1"/>
          <p:nvPr/>
        </p:nvSpPr>
        <p:spPr>
          <a:xfrm>
            <a:off x="3563711" y="2850474"/>
            <a:ext cx="4934364" cy="1938992"/>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Hier kann die Trikotnummer geändert</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werden (neue Trikotnummer eintragen &amp; mit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„ändern“ bestätigen)</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oder ein Spieler in einen Offiziellen</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umgewandelt werden (auf den gewünschten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Platz A/B/C/D klicken)</a:t>
            </a:r>
          </a:p>
        </p:txBody>
      </p:sp>
      <p:sp>
        <p:nvSpPr>
          <p:cNvPr id="24" name="Textfeld 23"/>
          <p:cNvSpPr txBox="1"/>
          <p:nvPr/>
        </p:nvSpPr>
        <p:spPr>
          <a:xfrm>
            <a:off x="437062" y="4897829"/>
            <a:ext cx="4256999" cy="707886"/>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Zum Löschen eines Spielers den Button</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oben rechts anklicken</a:t>
            </a:r>
          </a:p>
        </p:txBody>
      </p:sp>
      <p:sp>
        <p:nvSpPr>
          <p:cNvPr id="25" name="Textfeld 24"/>
          <p:cNvSpPr txBox="1"/>
          <p:nvPr/>
        </p:nvSpPr>
        <p:spPr>
          <a:xfrm>
            <a:off x="328611" y="3589139"/>
            <a:ext cx="4443973" cy="1015663"/>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Per Doppelklick auf einen Spieler in der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Spielerliste öffnet sich das Arbeitsfenster</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zum Bearbeiten dieses </a:t>
            </a:r>
            <a:r>
              <a:rPr lang="de-DE" sz="2000" dirty="0" smtClean="0">
                <a:latin typeface="Calibri" panose="020F0502020204030204" pitchFamily="34" charset="0"/>
                <a:cs typeface="Calibri" panose="020F0502020204030204" pitchFamily="34" charset="0"/>
              </a:rPr>
              <a:t>Spielers</a:t>
            </a:r>
            <a:endParaRPr lang="de-DE" sz="2000" dirty="0">
              <a:latin typeface="Calibri" panose="020F0502020204030204" pitchFamily="34" charset="0"/>
              <a:cs typeface="Calibri" panose="020F0502020204030204" pitchFamily="34" charset="0"/>
            </a:endParaRPr>
          </a:p>
        </p:txBody>
      </p:sp>
      <p:pic>
        <p:nvPicPr>
          <p:cNvPr id="26" name="Grafik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5774" y="5290928"/>
            <a:ext cx="479772" cy="690198"/>
          </a:xfrm>
          <a:prstGeom prst="rect">
            <a:avLst/>
          </a:prstGeom>
        </p:spPr>
      </p:pic>
      <p:cxnSp>
        <p:nvCxnSpPr>
          <p:cNvPr id="8" name="Gerade Verbindung mit Pfeil 7"/>
          <p:cNvCxnSpPr>
            <a:endCxn id="14" idx="1"/>
          </p:cNvCxnSpPr>
          <p:nvPr/>
        </p:nvCxnSpPr>
        <p:spPr>
          <a:xfrm flipV="1">
            <a:off x="6606131" y="2013268"/>
            <a:ext cx="742008" cy="89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6649529" y="2337027"/>
            <a:ext cx="3370282" cy="707886"/>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In der Liste wird die Änderung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übernommen</a:t>
            </a:r>
          </a:p>
        </p:txBody>
      </p:sp>
      <p:sp>
        <p:nvSpPr>
          <p:cNvPr id="3" name="Datumsplatzhalter 2"/>
          <p:cNvSpPr>
            <a:spLocks noGrp="1"/>
          </p:cNvSpPr>
          <p:nvPr>
            <p:ph type="dt" sz="half" idx="20"/>
          </p:nvPr>
        </p:nvSpPr>
        <p:spPr/>
        <p:txBody>
          <a:bodyPr/>
          <a:lstStyle/>
          <a:p>
            <a:fld id="{DEE05F3E-926A-4C1D-810D-7F6EB7B29005}" type="datetime1">
              <a:rPr lang="de-DE" smtClean="0"/>
              <a:t>09.10.2021</a:t>
            </a:fld>
            <a:endParaRPr lang="de-DE" dirty="0"/>
          </a:p>
        </p:txBody>
      </p:sp>
      <p:sp>
        <p:nvSpPr>
          <p:cNvPr id="9" name="Fußzeilenplatzhalter 8"/>
          <p:cNvSpPr>
            <a:spLocks noGrp="1"/>
          </p:cNvSpPr>
          <p:nvPr>
            <p:ph type="ftr" sz="quarter" idx="21"/>
          </p:nvPr>
        </p:nvSpPr>
        <p:spPr/>
        <p:txBody>
          <a:bodyPr/>
          <a:lstStyle/>
          <a:p>
            <a:r>
              <a:rPr lang="de-DE" smtClean="0"/>
              <a:t>PfHV</a:t>
            </a:r>
            <a:endParaRPr lang="de-DE" dirty="0"/>
          </a:p>
        </p:txBody>
      </p:sp>
      <p:sp>
        <p:nvSpPr>
          <p:cNvPr id="13" name="Foliennummernplatzhalter 12"/>
          <p:cNvSpPr>
            <a:spLocks noGrp="1"/>
          </p:cNvSpPr>
          <p:nvPr>
            <p:ph type="sldNum" sz="quarter" idx="22"/>
          </p:nvPr>
        </p:nvSpPr>
        <p:spPr/>
        <p:txBody>
          <a:bodyPr/>
          <a:lstStyle/>
          <a:p>
            <a:fld id="{096776BD-8EC8-4638-91DB-0945096743CB}" type="slidenum">
              <a:rPr lang="de-DE" smtClean="0"/>
              <a:pPr/>
              <a:t>13</a:t>
            </a:fld>
            <a:endParaRPr lang="de-DE" dirty="0"/>
          </a:p>
        </p:txBody>
      </p:sp>
      <p:sp>
        <p:nvSpPr>
          <p:cNvPr id="17" name="Textfeld 16"/>
          <p:cNvSpPr txBox="1"/>
          <p:nvPr/>
        </p:nvSpPr>
        <p:spPr>
          <a:xfrm>
            <a:off x="4251915" y="5040534"/>
            <a:ext cx="3712139"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dirty="0" smtClean="0">
                <a:sym typeface="Wingdings" panose="05000000000000000000" pitchFamily="2" charset="2"/>
              </a:rPr>
              <a:t>Der Sekretär verfährt analog, wenn während dem Spiel festgestellt wird, dass die Trikotnummer geändert werden muss – Vorsicht nach Spielbeginn kann kein Spieler mehr gelöscht werden</a:t>
            </a:r>
            <a:endParaRPr lang="de-DE" dirty="0"/>
          </a:p>
        </p:txBody>
      </p:sp>
    </p:spTree>
    <p:extLst>
      <p:ext uri="{BB962C8B-B14F-4D97-AF65-F5344CB8AC3E}">
        <p14:creationId xmlns:p14="http://schemas.microsoft.com/office/powerpoint/2010/main" val="1624737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Offiziellen bearbeiten / löschen</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10" name="Grafik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135" y="2081892"/>
            <a:ext cx="968015" cy="1507246"/>
          </a:xfrm>
          <a:prstGeom prst="rect">
            <a:avLst/>
          </a:prstGeom>
        </p:spPr>
      </p:pic>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9777" y="1352348"/>
            <a:ext cx="636681" cy="783187"/>
          </a:xfrm>
          <a:prstGeom prst="rect">
            <a:avLst/>
          </a:prstGeom>
        </p:spPr>
      </p:pic>
      <p:sp>
        <p:nvSpPr>
          <p:cNvPr id="21" name="Textfeld 20"/>
          <p:cNvSpPr txBox="1"/>
          <p:nvPr/>
        </p:nvSpPr>
        <p:spPr>
          <a:xfrm>
            <a:off x="3214290" y="3875977"/>
            <a:ext cx="3506550" cy="4401205"/>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Hier kann ein Offizieller durch Eingabe der</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Trikotnummer zum Spieler gemacht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werden </a:t>
            </a:r>
            <a:r>
              <a:rPr lang="de-DE" sz="2000" dirty="0" smtClean="0">
                <a:latin typeface="Calibri" panose="020F0502020204030204" pitchFamily="34" charset="0"/>
                <a:cs typeface="Calibri" panose="020F0502020204030204" pitchFamily="34" charset="0"/>
              </a:rPr>
              <a:t>(Geburtstag und Passnummer muss </a:t>
            </a:r>
            <a:r>
              <a:rPr lang="de-DE" sz="2000" dirty="0">
                <a:latin typeface="Calibri" panose="020F0502020204030204" pitchFamily="34" charset="0"/>
                <a:cs typeface="Calibri" panose="020F0502020204030204" pitchFamily="34" charset="0"/>
              </a:rPr>
              <a:t>eingeben </a:t>
            </a:r>
            <a:r>
              <a:rPr lang="de-DE" sz="2000" dirty="0" smtClean="0">
                <a:latin typeface="Calibri" panose="020F0502020204030204" pitchFamily="34" charset="0"/>
                <a:cs typeface="Calibri" panose="020F0502020204030204" pitchFamily="34" charset="0"/>
              </a:rPr>
              <a:t>sein, dann mit „einsetzen“ </a:t>
            </a:r>
            <a:r>
              <a:rPr lang="de-DE" sz="2000" dirty="0">
                <a:latin typeface="Calibri" panose="020F0502020204030204" pitchFamily="34" charset="0"/>
                <a:cs typeface="Calibri" panose="020F0502020204030204" pitchFamily="34" charset="0"/>
              </a:rPr>
              <a:t>bestätigen</a:t>
            </a:r>
            <a:r>
              <a:rPr lang="de-DE" sz="2000" dirty="0" smtClean="0">
                <a:latin typeface="Calibri" panose="020F0502020204030204" pitchFamily="34" charset="0"/>
                <a:cs typeface="Calibri" panose="020F0502020204030204" pitchFamily="34" charset="0"/>
              </a:rPr>
              <a:t>)</a:t>
            </a:r>
            <a:r>
              <a:rPr lang="de-DE" sz="2000" dirty="0">
                <a:latin typeface="Calibri" panose="020F0502020204030204" pitchFamily="34" charset="0"/>
                <a:cs typeface="Calibri" panose="020F0502020204030204" pitchFamily="34" charset="0"/>
              </a:rPr>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Auch kann der Offizielle auch auf einen</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anderen Platz A/B/C/D gesetzt werden</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(Klick auf den gewünschten Platz)</a:t>
            </a:r>
          </a:p>
        </p:txBody>
      </p:sp>
      <p:sp>
        <p:nvSpPr>
          <p:cNvPr id="24" name="Textfeld 23"/>
          <p:cNvSpPr txBox="1"/>
          <p:nvPr/>
        </p:nvSpPr>
        <p:spPr>
          <a:xfrm>
            <a:off x="6939270" y="3491717"/>
            <a:ext cx="2049568" cy="163121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Zum Löschen eines Offiziellen den Button</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oben rechts anklicken</a:t>
            </a:r>
          </a:p>
        </p:txBody>
      </p:sp>
      <p:sp>
        <p:nvSpPr>
          <p:cNvPr id="25" name="Textfeld 24"/>
          <p:cNvSpPr txBox="1"/>
          <p:nvPr/>
        </p:nvSpPr>
        <p:spPr>
          <a:xfrm>
            <a:off x="328611" y="3589139"/>
            <a:ext cx="2657736" cy="1938992"/>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Per Doppelklick auf ein leeres Feld in der </a:t>
            </a:r>
            <a:r>
              <a:rPr lang="de-DE" sz="2000" dirty="0" smtClean="0">
                <a:latin typeface="Calibri" panose="020F0502020204030204" pitchFamily="34" charset="0"/>
                <a:cs typeface="Calibri" panose="020F0502020204030204" pitchFamily="34" charset="0"/>
              </a:rPr>
              <a:t>Offiziellenliste </a:t>
            </a:r>
            <a:r>
              <a:rPr lang="de-DE" sz="2000" dirty="0">
                <a:latin typeface="Calibri" panose="020F0502020204030204" pitchFamily="34" charset="0"/>
                <a:cs typeface="Calibri" panose="020F0502020204030204" pitchFamily="34" charset="0"/>
              </a:rPr>
              <a:t>öffnet sich das </a:t>
            </a:r>
            <a:r>
              <a:rPr lang="de-DE" sz="2000" dirty="0" smtClean="0">
                <a:latin typeface="Calibri" panose="020F0502020204030204" pitchFamily="34" charset="0"/>
                <a:cs typeface="Calibri" panose="020F0502020204030204" pitchFamily="34" charset="0"/>
              </a:rPr>
              <a:t>Arbeitsfenster zum </a:t>
            </a:r>
            <a:r>
              <a:rPr lang="de-DE" sz="2000" dirty="0">
                <a:latin typeface="Calibri" panose="020F0502020204030204" pitchFamily="34" charset="0"/>
                <a:cs typeface="Calibri" panose="020F0502020204030204" pitchFamily="34" charset="0"/>
              </a:rPr>
              <a:t>Bearbeiten </a:t>
            </a:r>
            <a:r>
              <a:rPr lang="de-DE" sz="2000" dirty="0" smtClean="0">
                <a:latin typeface="Calibri" panose="020F0502020204030204" pitchFamily="34" charset="0"/>
                <a:cs typeface="Calibri" panose="020F0502020204030204" pitchFamily="34" charset="0"/>
              </a:rPr>
              <a:t>dieses Offiziellen</a:t>
            </a:r>
            <a:endParaRPr lang="de-DE" sz="2000" dirty="0">
              <a:latin typeface="Calibri" panose="020F0502020204030204" pitchFamily="34" charset="0"/>
              <a:cs typeface="Calibri" panose="020F0502020204030204" pitchFamily="34" charset="0"/>
            </a:endParaRPr>
          </a:p>
        </p:txBody>
      </p:sp>
      <p:pic>
        <p:nvPicPr>
          <p:cNvPr id="26" name="Grafik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3139" y="4507379"/>
            <a:ext cx="496323" cy="714008"/>
          </a:xfrm>
          <a:prstGeom prst="rect">
            <a:avLst/>
          </a:prstGeom>
        </p:spPr>
      </p:pic>
      <p:sp>
        <p:nvSpPr>
          <p:cNvPr id="22" name="Textfeld 21"/>
          <p:cNvSpPr txBox="1"/>
          <p:nvPr/>
        </p:nvSpPr>
        <p:spPr>
          <a:xfrm>
            <a:off x="6663664" y="2225013"/>
            <a:ext cx="2158218" cy="1015663"/>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In der Liste wird die Änderung </a:t>
            </a:r>
            <a:r>
              <a:rPr lang="de-DE" sz="2000" dirty="0" smtClean="0">
                <a:latin typeface="Calibri" panose="020F0502020204030204" pitchFamily="34" charset="0"/>
                <a:cs typeface="Calibri" panose="020F0502020204030204" pitchFamily="34" charset="0"/>
              </a:rPr>
              <a:t>übernommen</a:t>
            </a:r>
            <a:endParaRPr lang="de-DE" sz="2000" dirty="0">
              <a:latin typeface="Calibri" panose="020F0502020204030204" pitchFamily="34" charset="0"/>
              <a:cs typeface="Calibri" panose="020F0502020204030204" pitchFamily="34" charset="0"/>
            </a:endParaRPr>
          </a:p>
        </p:txBody>
      </p:sp>
      <p:cxnSp>
        <p:nvCxnSpPr>
          <p:cNvPr id="9" name="Gerade Verbindung mit Pfeil 8"/>
          <p:cNvCxnSpPr/>
          <p:nvPr/>
        </p:nvCxnSpPr>
        <p:spPr>
          <a:xfrm flipV="1">
            <a:off x="6321829" y="1986888"/>
            <a:ext cx="1038016" cy="598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Datumsplatzhalter 2"/>
          <p:cNvSpPr>
            <a:spLocks noGrp="1"/>
          </p:cNvSpPr>
          <p:nvPr>
            <p:ph type="dt" sz="half" idx="20"/>
          </p:nvPr>
        </p:nvSpPr>
        <p:spPr/>
        <p:txBody>
          <a:bodyPr/>
          <a:lstStyle/>
          <a:p>
            <a:fld id="{F85011D6-59BE-4F15-9585-07B6066C576A}" type="datetime1">
              <a:rPr lang="de-DE" smtClean="0"/>
              <a:t>09.10.2021</a:t>
            </a:fld>
            <a:endParaRPr lang="de-DE" dirty="0"/>
          </a:p>
        </p:txBody>
      </p:sp>
      <p:sp>
        <p:nvSpPr>
          <p:cNvPr id="8" name="Fußzeilenplatzhalter 7"/>
          <p:cNvSpPr>
            <a:spLocks noGrp="1"/>
          </p:cNvSpPr>
          <p:nvPr>
            <p:ph type="ftr" sz="quarter" idx="21"/>
          </p:nvPr>
        </p:nvSpPr>
        <p:spPr/>
        <p:txBody>
          <a:bodyPr/>
          <a:lstStyle/>
          <a:p>
            <a:r>
              <a:rPr lang="de-DE" smtClean="0"/>
              <a:t>PfHV</a:t>
            </a:r>
            <a:endParaRPr lang="de-DE" dirty="0"/>
          </a:p>
        </p:txBody>
      </p:sp>
      <p:sp>
        <p:nvSpPr>
          <p:cNvPr id="13" name="Foliennummernplatzhalter 12"/>
          <p:cNvSpPr>
            <a:spLocks noGrp="1"/>
          </p:cNvSpPr>
          <p:nvPr>
            <p:ph type="sldNum" sz="quarter" idx="22"/>
          </p:nvPr>
        </p:nvSpPr>
        <p:spPr/>
        <p:txBody>
          <a:bodyPr/>
          <a:lstStyle/>
          <a:p>
            <a:fld id="{096776BD-8EC8-4638-91DB-0945096743CB}" type="slidenum">
              <a:rPr lang="de-DE" smtClean="0"/>
              <a:pPr/>
              <a:t>14</a:t>
            </a:fld>
            <a:endParaRPr lang="de-DE" dirty="0"/>
          </a:p>
        </p:txBody>
      </p:sp>
      <p:sp>
        <p:nvSpPr>
          <p:cNvPr id="17" name="Textfeld 16"/>
          <p:cNvSpPr txBox="1"/>
          <p:nvPr/>
        </p:nvSpPr>
        <p:spPr>
          <a:xfrm>
            <a:off x="424081" y="5061584"/>
            <a:ext cx="2669356"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dirty="0" smtClean="0">
                <a:sym typeface="Wingdings" panose="05000000000000000000" pitchFamily="2" charset="2"/>
              </a:rPr>
              <a:t>Der Sekretär verfährt analog, wenn während dem Spiel ein Offizieller als Spieler eingesetzt wird – Vorsicht nach Spielbeginn kann kein Offizieller mehr gelöscht werden</a:t>
            </a:r>
            <a:endParaRPr lang="de-DE" dirty="0"/>
          </a:p>
        </p:txBody>
      </p:sp>
      <p:pic>
        <p:nvPicPr>
          <p:cNvPr id="6" name="Grafik 5"/>
          <p:cNvPicPr>
            <a:picLocks noChangeAspect="1"/>
          </p:cNvPicPr>
          <p:nvPr/>
        </p:nvPicPr>
        <p:blipFill>
          <a:blip r:embed="rId6"/>
          <a:stretch>
            <a:fillRect/>
          </a:stretch>
        </p:blipFill>
        <p:spPr>
          <a:xfrm>
            <a:off x="3214290" y="1989822"/>
            <a:ext cx="2894648" cy="1886154"/>
          </a:xfrm>
          <a:prstGeom prst="rect">
            <a:avLst/>
          </a:prstGeom>
        </p:spPr>
      </p:pic>
    </p:spTree>
    <p:extLst>
      <p:ext uri="{BB962C8B-B14F-4D97-AF65-F5344CB8AC3E}">
        <p14:creationId xmlns:p14="http://schemas.microsoft.com/office/powerpoint/2010/main" val="1585486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Spielvor- &amp; Nachbereitung – Daten der SR</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401" y="2133146"/>
            <a:ext cx="4355179" cy="4223204"/>
          </a:xfrm>
          <a:prstGeom prst="rect">
            <a:avLst/>
          </a:prstGeom>
        </p:spPr>
      </p:pic>
      <p:pic>
        <p:nvPicPr>
          <p:cNvPr id="8" name="Grafik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3" name="Datumsplatzhalter 2"/>
          <p:cNvSpPr>
            <a:spLocks noGrp="1"/>
          </p:cNvSpPr>
          <p:nvPr>
            <p:ph type="dt" sz="half" idx="20"/>
          </p:nvPr>
        </p:nvSpPr>
        <p:spPr/>
        <p:txBody>
          <a:bodyPr/>
          <a:lstStyle/>
          <a:p>
            <a:fld id="{1389297E-EC73-48DF-B959-298FB8B426D9}" type="datetime1">
              <a:rPr lang="de-DE" smtClean="0"/>
              <a:t>09.10.2021</a:t>
            </a:fld>
            <a:endParaRPr lang="de-DE" dirty="0"/>
          </a:p>
        </p:txBody>
      </p:sp>
      <p:sp>
        <p:nvSpPr>
          <p:cNvPr id="10" name="Fußzeilenplatzhalter 9"/>
          <p:cNvSpPr>
            <a:spLocks noGrp="1"/>
          </p:cNvSpPr>
          <p:nvPr>
            <p:ph type="ftr" sz="quarter" idx="21"/>
          </p:nvPr>
        </p:nvSpPr>
        <p:spPr/>
        <p:txBody>
          <a:bodyPr/>
          <a:lstStyle/>
          <a:p>
            <a:r>
              <a:rPr lang="de-DE" smtClean="0"/>
              <a:t>PfHV</a:t>
            </a:r>
            <a:endParaRPr lang="de-DE" dirty="0"/>
          </a:p>
        </p:txBody>
      </p:sp>
      <p:sp>
        <p:nvSpPr>
          <p:cNvPr id="11" name="Foliennummernplatzhalter 10"/>
          <p:cNvSpPr>
            <a:spLocks noGrp="1"/>
          </p:cNvSpPr>
          <p:nvPr>
            <p:ph type="sldNum" sz="quarter" idx="22"/>
          </p:nvPr>
        </p:nvSpPr>
        <p:spPr/>
        <p:txBody>
          <a:bodyPr/>
          <a:lstStyle/>
          <a:p>
            <a:fld id="{096776BD-8EC8-4638-91DB-0945096743CB}" type="slidenum">
              <a:rPr lang="de-DE" smtClean="0"/>
              <a:pPr/>
              <a:t>15</a:t>
            </a:fld>
            <a:endParaRPr lang="de-DE" dirty="0"/>
          </a:p>
        </p:txBody>
      </p:sp>
    </p:spTree>
    <p:extLst>
      <p:ext uri="{BB962C8B-B14F-4D97-AF65-F5344CB8AC3E}">
        <p14:creationId xmlns:p14="http://schemas.microsoft.com/office/powerpoint/2010/main" val="1690111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Spielvor- &amp; Nachbereitung – Daten des SR-Beobachters / der Aufsicht</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633" y="2135437"/>
            <a:ext cx="4367046" cy="4218623"/>
          </a:xfrm>
          <a:prstGeom prst="rect">
            <a:avLst/>
          </a:prstGeom>
        </p:spPr>
      </p:pic>
      <p:pic>
        <p:nvPicPr>
          <p:cNvPr id="8" name="Grafik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3" name="Datumsplatzhalter 2"/>
          <p:cNvSpPr>
            <a:spLocks noGrp="1"/>
          </p:cNvSpPr>
          <p:nvPr>
            <p:ph type="dt" sz="half" idx="20"/>
          </p:nvPr>
        </p:nvSpPr>
        <p:spPr/>
        <p:txBody>
          <a:bodyPr/>
          <a:lstStyle/>
          <a:p>
            <a:fld id="{363F3F55-5E85-43D1-B46F-95F5FF0F8CF5}" type="datetime1">
              <a:rPr lang="de-DE" smtClean="0"/>
              <a:t>09.10.2021</a:t>
            </a:fld>
            <a:endParaRPr lang="de-DE" dirty="0"/>
          </a:p>
        </p:txBody>
      </p:sp>
      <p:sp>
        <p:nvSpPr>
          <p:cNvPr id="10" name="Fußzeilenplatzhalter 9"/>
          <p:cNvSpPr>
            <a:spLocks noGrp="1"/>
          </p:cNvSpPr>
          <p:nvPr>
            <p:ph type="ftr" sz="quarter" idx="21"/>
          </p:nvPr>
        </p:nvSpPr>
        <p:spPr/>
        <p:txBody>
          <a:bodyPr/>
          <a:lstStyle/>
          <a:p>
            <a:r>
              <a:rPr lang="de-DE" smtClean="0"/>
              <a:t>PfHV</a:t>
            </a:r>
            <a:endParaRPr lang="de-DE" dirty="0"/>
          </a:p>
        </p:txBody>
      </p:sp>
      <p:sp>
        <p:nvSpPr>
          <p:cNvPr id="11" name="Foliennummernplatzhalter 10"/>
          <p:cNvSpPr>
            <a:spLocks noGrp="1"/>
          </p:cNvSpPr>
          <p:nvPr>
            <p:ph type="sldNum" sz="quarter" idx="22"/>
          </p:nvPr>
        </p:nvSpPr>
        <p:spPr/>
        <p:txBody>
          <a:bodyPr/>
          <a:lstStyle/>
          <a:p>
            <a:fld id="{096776BD-8EC8-4638-91DB-0945096743CB}" type="slidenum">
              <a:rPr lang="de-DE" smtClean="0"/>
              <a:pPr/>
              <a:t>16</a:t>
            </a:fld>
            <a:endParaRPr lang="de-DE" dirty="0"/>
          </a:p>
        </p:txBody>
      </p:sp>
    </p:spTree>
    <p:extLst>
      <p:ext uri="{BB962C8B-B14F-4D97-AF65-F5344CB8AC3E}">
        <p14:creationId xmlns:p14="http://schemas.microsoft.com/office/powerpoint/2010/main" val="333714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Spielvor- &amp; Nachbereitung – Bericht 1</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333" y="2872192"/>
            <a:ext cx="1698953" cy="2370502"/>
          </a:xfrm>
          <a:prstGeom prst="rect">
            <a:avLst/>
          </a:prstGeom>
        </p:spPr>
      </p:pic>
      <p:sp>
        <p:nvSpPr>
          <p:cNvPr id="8" name="Textfeld 7"/>
          <p:cNvSpPr txBox="1"/>
          <p:nvPr/>
        </p:nvSpPr>
        <p:spPr>
          <a:xfrm>
            <a:off x="5626096" y="1994516"/>
            <a:ext cx="4072974" cy="707886"/>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Einzutragen ist die genaue Zeit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der Übergabe des Berichtes an die SR</a:t>
            </a:r>
          </a:p>
        </p:txBody>
      </p:sp>
      <p:pic>
        <p:nvPicPr>
          <p:cNvPr id="10" name="Grafik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11" name="Datumsplatzhalter 10"/>
          <p:cNvSpPr>
            <a:spLocks noGrp="1"/>
          </p:cNvSpPr>
          <p:nvPr>
            <p:ph type="dt" sz="half" idx="20"/>
          </p:nvPr>
        </p:nvSpPr>
        <p:spPr/>
        <p:txBody>
          <a:bodyPr/>
          <a:lstStyle/>
          <a:p>
            <a:fld id="{69A94A10-26BB-48FE-8394-A632EFA45A1D}" type="datetime1">
              <a:rPr lang="de-DE" smtClean="0"/>
              <a:t>09.10.2021</a:t>
            </a:fld>
            <a:endParaRPr lang="de-DE" dirty="0"/>
          </a:p>
        </p:txBody>
      </p:sp>
      <p:sp>
        <p:nvSpPr>
          <p:cNvPr id="12" name="Fußzeilenplatzhalter 11"/>
          <p:cNvSpPr>
            <a:spLocks noGrp="1"/>
          </p:cNvSpPr>
          <p:nvPr>
            <p:ph type="ftr" sz="quarter" idx="21"/>
          </p:nvPr>
        </p:nvSpPr>
        <p:spPr/>
        <p:txBody>
          <a:bodyPr/>
          <a:lstStyle/>
          <a:p>
            <a:r>
              <a:rPr lang="de-DE" smtClean="0"/>
              <a:t>PfHV</a:t>
            </a:r>
            <a:endParaRPr lang="de-DE" dirty="0"/>
          </a:p>
        </p:txBody>
      </p:sp>
      <p:sp>
        <p:nvSpPr>
          <p:cNvPr id="13" name="Foliennummernplatzhalter 12"/>
          <p:cNvSpPr>
            <a:spLocks noGrp="1"/>
          </p:cNvSpPr>
          <p:nvPr>
            <p:ph type="sldNum" sz="quarter" idx="22"/>
          </p:nvPr>
        </p:nvSpPr>
        <p:spPr/>
        <p:txBody>
          <a:bodyPr/>
          <a:lstStyle/>
          <a:p>
            <a:fld id="{096776BD-8EC8-4638-91DB-0945096743CB}" type="slidenum">
              <a:rPr lang="de-DE" smtClean="0"/>
              <a:pPr/>
              <a:t>17</a:t>
            </a:fld>
            <a:endParaRPr lang="de-DE" dirty="0"/>
          </a:p>
        </p:txBody>
      </p:sp>
      <p:pic>
        <p:nvPicPr>
          <p:cNvPr id="4" name="Grafik 3"/>
          <p:cNvPicPr>
            <a:picLocks noChangeAspect="1"/>
          </p:cNvPicPr>
          <p:nvPr/>
        </p:nvPicPr>
        <p:blipFill>
          <a:blip r:embed="rId4"/>
          <a:stretch>
            <a:fillRect/>
          </a:stretch>
        </p:blipFill>
        <p:spPr>
          <a:xfrm>
            <a:off x="515648" y="2105249"/>
            <a:ext cx="4714444" cy="4616226"/>
          </a:xfrm>
          <a:prstGeom prst="rect">
            <a:avLst/>
          </a:prstGeom>
        </p:spPr>
      </p:pic>
    </p:spTree>
    <p:extLst>
      <p:ext uri="{BB962C8B-B14F-4D97-AF65-F5344CB8AC3E}">
        <p14:creationId xmlns:p14="http://schemas.microsoft.com/office/powerpoint/2010/main" val="3215762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Überblick</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916" y="1926504"/>
            <a:ext cx="4743903" cy="4546434"/>
          </a:xfrm>
          <a:prstGeom prst="rect">
            <a:avLst/>
          </a:prstGeom>
        </p:spPr>
      </p:pic>
      <p:pic>
        <p:nvPicPr>
          <p:cNvPr id="10" name="Grafik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3" name="Datumsplatzhalter 2"/>
          <p:cNvSpPr>
            <a:spLocks noGrp="1"/>
          </p:cNvSpPr>
          <p:nvPr>
            <p:ph type="dt" sz="half" idx="20"/>
          </p:nvPr>
        </p:nvSpPr>
        <p:spPr/>
        <p:txBody>
          <a:bodyPr/>
          <a:lstStyle/>
          <a:p>
            <a:fld id="{4635B8FD-810A-4477-BB09-A8D092D51A62}" type="datetime1">
              <a:rPr lang="de-DE" smtClean="0"/>
              <a:t>09.10.2021</a:t>
            </a:fld>
            <a:endParaRPr lang="de-DE" dirty="0"/>
          </a:p>
        </p:txBody>
      </p:sp>
      <p:sp>
        <p:nvSpPr>
          <p:cNvPr id="9" name="Fußzeilenplatzhalter 8"/>
          <p:cNvSpPr>
            <a:spLocks noGrp="1"/>
          </p:cNvSpPr>
          <p:nvPr>
            <p:ph type="ftr" sz="quarter" idx="21"/>
          </p:nvPr>
        </p:nvSpPr>
        <p:spPr/>
        <p:txBody>
          <a:bodyPr/>
          <a:lstStyle/>
          <a:p>
            <a:r>
              <a:rPr lang="de-DE" smtClean="0"/>
              <a:t>PfHV</a:t>
            </a:r>
            <a:endParaRPr lang="de-DE" dirty="0"/>
          </a:p>
        </p:txBody>
      </p:sp>
      <p:sp>
        <p:nvSpPr>
          <p:cNvPr id="11" name="Foliennummernplatzhalter 10"/>
          <p:cNvSpPr>
            <a:spLocks noGrp="1"/>
          </p:cNvSpPr>
          <p:nvPr>
            <p:ph type="sldNum" sz="quarter" idx="22"/>
          </p:nvPr>
        </p:nvSpPr>
        <p:spPr/>
        <p:txBody>
          <a:bodyPr/>
          <a:lstStyle/>
          <a:p>
            <a:fld id="{096776BD-8EC8-4638-91DB-0945096743CB}" type="slidenum">
              <a:rPr lang="de-DE" smtClean="0"/>
              <a:pPr/>
              <a:t>18</a:t>
            </a:fld>
            <a:endParaRPr lang="de-DE" dirty="0"/>
          </a:p>
        </p:txBody>
      </p:sp>
    </p:spTree>
    <p:extLst>
      <p:ext uri="{BB962C8B-B14F-4D97-AF65-F5344CB8AC3E}">
        <p14:creationId xmlns:p14="http://schemas.microsoft.com/office/powerpoint/2010/main" val="748806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Überblick</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693" y="2046948"/>
            <a:ext cx="4496576" cy="4309402"/>
          </a:xfrm>
          <a:prstGeom prst="rect">
            <a:avLst/>
          </a:prstGeom>
        </p:spPr>
      </p:pic>
      <p:sp>
        <p:nvSpPr>
          <p:cNvPr id="10" name="Rechteck 9"/>
          <p:cNvSpPr/>
          <p:nvPr/>
        </p:nvSpPr>
        <p:spPr>
          <a:xfrm>
            <a:off x="2118633" y="1983921"/>
            <a:ext cx="759278" cy="4433208"/>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11" name="Rechteck 10"/>
          <p:cNvSpPr/>
          <p:nvPr/>
        </p:nvSpPr>
        <p:spPr>
          <a:xfrm>
            <a:off x="5943874" y="1973035"/>
            <a:ext cx="759278" cy="4433208"/>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12" name="Textfeld 11"/>
          <p:cNvSpPr txBox="1"/>
          <p:nvPr/>
        </p:nvSpPr>
        <p:spPr>
          <a:xfrm>
            <a:off x="6895293" y="2046949"/>
            <a:ext cx="2066463" cy="1323439"/>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Auskunftsbereich:</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 Trikotnummer</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 Tore</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 Strafen / Name</a:t>
            </a:r>
          </a:p>
        </p:txBody>
      </p:sp>
      <p:pic>
        <p:nvPicPr>
          <p:cNvPr id="13" name="Grafik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3" name="Datumsplatzhalter 2"/>
          <p:cNvSpPr>
            <a:spLocks noGrp="1"/>
          </p:cNvSpPr>
          <p:nvPr>
            <p:ph type="dt" sz="half" idx="20"/>
          </p:nvPr>
        </p:nvSpPr>
        <p:spPr/>
        <p:txBody>
          <a:bodyPr/>
          <a:lstStyle/>
          <a:p>
            <a:fld id="{78842F40-365B-425E-9BB8-343BA49F849A}" type="datetime1">
              <a:rPr lang="de-DE" smtClean="0"/>
              <a:t>09.10.2021</a:t>
            </a:fld>
            <a:endParaRPr lang="de-DE" dirty="0"/>
          </a:p>
        </p:txBody>
      </p:sp>
      <p:sp>
        <p:nvSpPr>
          <p:cNvPr id="9" name="Fußzeilenplatzhalter 8"/>
          <p:cNvSpPr>
            <a:spLocks noGrp="1"/>
          </p:cNvSpPr>
          <p:nvPr>
            <p:ph type="ftr" sz="quarter" idx="21"/>
          </p:nvPr>
        </p:nvSpPr>
        <p:spPr/>
        <p:txBody>
          <a:bodyPr/>
          <a:lstStyle/>
          <a:p>
            <a:r>
              <a:rPr lang="de-DE" smtClean="0"/>
              <a:t>PfHV</a:t>
            </a:r>
            <a:endParaRPr lang="de-DE" dirty="0"/>
          </a:p>
        </p:txBody>
      </p:sp>
      <p:sp>
        <p:nvSpPr>
          <p:cNvPr id="14" name="Foliennummernplatzhalter 13"/>
          <p:cNvSpPr>
            <a:spLocks noGrp="1"/>
          </p:cNvSpPr>
          <p:nvPr>
            <p:ph type="sldNum" sz="quarter" idx="22"/>
          </p:nvPr>
        </p:nvSpPr>
        <p:spPr/>
        <p:txBody>
          <a:bodyPr/>
          <a:lstStyle/>
          <a:p>
            <a:fld id="{096776BD-8EC8-4638-91DB-0945096743CB}" type="slidenum">
              <a:rPr lang="de-DE" smtClean="0"/>
              <a:pPr/>
              <a:t>19</a:t>
            </a:fld>
            <a:endParaRPr lang="de-DE" dirty="0"/>
          </a:p>
        </p:txBody>
      </p:sp>
    </p:spTree>
    <p:extLst>
      <p:ext uri="{BB962C8B-B14F-4D97-AF65-F5344CB8AC3E}">
        <p14:creationId xmlns:p14="http://schemas.microsoft.com/office/powerpoint/2010/main" val="3895176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9"/>
          </p:nvPr>
        </p:nvSpPr>
        <p:spPr/>
        <p:txBody>
          <a:bodyPr/>
          <a:lstStyle/>
          <a:p>
            <a:endParaRPr lang="de-DE" dirty="0"/>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9" name="Datumsplatzhalter 8"/>
          <p:cNvSpPr>
            <a:spLocks noGrp="1"/>
          </p:cNvSpPr>
          <p:nvPr>
            <p:ph type="dt" sz="half" idx="20"/>
          </p:nvPr>
        </p:nvSpPr>
        <p:spPr/>
        <p:txBody>
          <a:bodyPr/>
          <a:lstStyle/>
          <a:p>
            <a:fld id="{C184C1BE-EFE1-4D5B-B4AB-8981BD6B5E15}" type="datetime1">
              <a:rPr lang="de-DE" smtClean="0"/>
              <a:t>09.10.2021</a:t>
            </a:fld>
            <a:endParaRPr lang="de-DE" dirty="0"/>
          </a:p>
        </p:txBody>
      </p:sp>
      <p:sp>
        <p:nvSpPr>
          <p:cNvPr id="10" name="Fußzeilenplatzhalter 9"/>
          <p:cNvSpPr>
            <a:spLocks noGrp="1"/>
          </p:cNvSpPr>
          <p:nvPr>
            <p:ph type="ftr" sz="quarter" idx="21"/>
          </p:nvPr>
        </p:nvSpPr>
        <p:spPr/>
        <p:txBody>
          <a:bodyPr/>
          <a:lstStyle/>
          <a:p>
            <a:r>
              <a:rPr lang="de-DE" smtClean="0"/>
              <a:t>PfHV</a:t>
            </a:r>
            <a:endParaRPr lang="de-DE" dirty="0"/>
          </a:p>
        </p:txBody>
      </p:sp>
      <p:sp>
        <p:nvSpPr>
          <p:cNvPr id="11" name="Foliennummernplatzhalter 10"/>
          <p:cNvSpPr>
            <a:spLocks noGrp="1"/>
          </p:cNvSpPr>
          <p:nvPr>
            <p:ph type="sldNum" sz="quarter" idx="22"/>
          </p:nvPr>
        </p:nvSpPr>
        <p:spPr/>
        <p:txBody>
          <a:bodyPr/>
          <a:lstStyle/>
          <a:p>
            <a:fld id="{096776BD-8EC8-4638-91DB-0945096743CB}" type="slidenum">
              <a:rPr lang="de-DE" smtClean="0"/>
              <a:pPr/>
              <a:t>2</a:t>
            </a:fld>
            <a:endParaRPr lang="de-DE" dirty="0"/>
          </a:p>
        </p:txBody>
      </p:sp>
      <p:pic>
        <p:nvPicPr>
          <p:cNvPr id="4" name="Grafik 3"/>
          <p:cNvPicPr>
            <a:picLocks noChangeAspect="1"/>
          </p:cNvPicPr>
          <p:nvPr/>
        </p:nvPicPr>
        <p:blipFill>
          <a:blip r:embed="rId3"/>
          <a:stretch>
            <a:fillRect/>
          </a:stretch>
        </p:blipFill>
        <p:spPr>
          <a:xfrm>
            <a:off x="1221972" y="1308702"/>
            <a:ext cx="5482522" cy="5501505"/>
          </a:xfrm>
          <a:prstGeom prst="rect">
            <a:avLst/>
          </a:prstGeom>
        </p:spPr>
      </p:pic>
    </p:spTree>
    <p:extLst>
      <p:ext uri="{BB962C8B-B14F-4D97-AF65-F5344CB8AC3E}">
        <p14:creationId xmlns:p14="http://schemas.microsoft.com/office/powerpoint/2010/main" val="1925323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Überblick</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0029" y="1926504"/>
            <a:ext cx="4743903" cy="4546434"/>
          </a:xfrm>
          <a:prstGeom prst="rect">
            <a:avLst/>
          </a:prstGeom>
        </p:spPr>
      </p:pic>
      <p:sp>
        <p:nvSpPr>
          <p:cNvPr id="3" name="Rechteck 2"/>
          <p:cNvSpPr/>
          <p:nvPr/>
        </p:nvSpPr>
        <p:spPr>
          <a:xfrm>
            <a:off x="2777897" y="2457451"/>
            <a:ext cx="3288167" cy="653143"/>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9" name="Textfeld 8"/>
          <p:cNvSpPr txBox="1"/>
          <p:nvPr/>
        </p:nvSpPr>
        <p:spPr>
          <a:xfrm>
            <a:off x="7128122" y="1986886"/>
            <a:ext cx="2199320" cy="1631216"/>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Aktionsbereich:</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 Verwarnungen</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 Hinausstellungen</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 Disqualifikationen</a:t>
            </a:r>
          </a:p>
          <a:p>
            <a:r>
              <a:rPr lang="de-DE" sz="2000" dirty="0">
                <a:latin typeface="Calibri" panose="020F0502020204030204" pitchFamily="34" charset="0"/>
                <a:cs typeface="Calibri" panose="020F0502020204030204" pitchFamily="34" charset="0"/>
              </a:rPr>
              <a:t>- 7-Meter</a:t>
            </a:r>
          </a:p>
        </p:txBody>
      </p:sp>
      <p:pic>
        <p:nvPicPr>
          <p:cNvPr id="10" name="Grafik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11" name="Datumsplatzhalter 10"/>
          <p:cNvSpPr>
            <a:spLocks noGrp="1"/>
          </p:cNvSpPr>
          <p:nvPr>
            <p:ph type="dt" sz="half" idx="20"/>
          </p:nvPr>
        </p:nvSpPr>
        <p:spPr/>
        <p:txBody>
          <a:bodyPr/>
          <a:lstStyle/>
          <a:p>
            <a:fld id="{978CFF3B-8BE6-4570-85F3-DB66C10B4CA9}" type="datetime1">
              <a:rPr lang="de-DE" smtClean="0"/>
              <a:t>09.10.2021</a:t>
            </a:fld>
            <a:endParaRPr lang="de-DE" dirty="0"/>
          </a:p>
        </p:txBody>
      </p:sp>
      <p:sp>
        <p:nvSpPr>
          <p:cNvPr id="12" name="Fußzeilenplatzhalter 11"/>
          <p:cNvSpPr>
            <a:spLocks noGrp="1"/>
          </p:cNvSpPr>
          <p:nvPr>
            <p:ph type="ftr" sz="quarter" idx="21"/>
          </p:nvPr>
        </p:nvSpPr>
        <p:spPr/>
        <p:txBody>
          <a:bodyPr/>
          <a:lstStyle/>
          <a:p>
            <a:r>
              <a:rPr lang="de-DE" smtClean="0"/>
              <a:t>PfHV</a:t>
            </a:r>
            <a:endParaRPr lang="de-DE" dirty="0"/>
          </a:p>
        </p:txBody>
      </p:sp>
      <p:sp>
        <p:nvSpPr>
          <p:cNvPr id="13" name="Foliennummernplatzhalter 12"/>
          <p:cNvSpPr>
            <a:spLocks noGrp="1"/>
          </p:cNvSpPr>
          <p:nvPr>
            <p:ph type="sldNum" sz="quarter" idx="22"/>
          </p:nvPr>
        </p:nvSpPr>
        <p:spPr/>
        <p:txBody>
          <a:bodyPr/>
          <a:lstStyle/>
          <a:p>
            <a:fld id="{096776BD-8EC8-4638-91DB-0945096743CB}" type="slidenum">
              <a:rPr lang="de-DE" smtClean="0"/>
              <a:pPr/>
              <a:t>20</a:t>
            </a:fld>
            <a:endParaRPr lang="de-DE" dirty="0"/>
          </a:p>
        </p:txBody>
      </p:sp>
    </p:spTree>
    <p:extLst>
      <p:ext uri="{BB962C8B-B14F-4D97-AF65-F5344CB8AC3E}">
        <p14:creationId xmlns:p14="http://schemas.microsoft.com/office/powerpoint/2010/main" val="103340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Überblick</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916" y="1926504"/>
            <a:ext cx="4743903" cy="4546434"/>
          </a:xfrm>
          <a:prstGeom prst="rect">
            <a:avLst/>
          </a:prstGeom>
        </p:spPr>
      </p:pic>
      <p:sp>
        <p:nvSpPr>
          <p:cNvPr id="3" name="Rechteck 2"/>
          <p:cNvSpPr/>
          <p:nvPr/>
        </p:nvSpPr>
        <p:spPr>
          <a:xfrm>
            <a:off x="3098347" y="3045280"/>
            <a:ext cx="3171825" cy="889907"/>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9" name="Textfeld 8"/>
          <p:cNvSpPr txBox="1"/>
          <p:nvPr/>
        </p:nvSpPr>
        <p:spPr>
          <a:xfrm>
            <a:off x="7128123" y="1986887"/>
            <a:ext cx="2046009" cy="1323439"/>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Hinausstellungen:</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Auflistung aller</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aktuellen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Hinausstellungen</a:t>
            </a:r>
          </a:p>
        </p:txBody>
      </p:sp>
      <p:pic>
        <p:nvPicPr>
          <p:cNvPr id="10" name="Grafik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11" name="Datumsplatzhalter 10"/>
          <p:cNvSpPr>
            <a:spLocks noGrp="1"/>
          </p:cNvSpPr>
          <p:nvPr>
            <p:ph type="dt" sz="half" idx="20"/>
          </p:nvPr>
        </p:nvSpPr>
        <p:spPr/>
        <p:txBody>
          <a:bodyPr/>
          <a:lstStyle/>
          <a:p>
            <a:fld id="{4479AB1B-06B1-468B-AD25-8DD920FBE134}" type="datetime1">
              <a:rPr lang="de-DE" smtClean="0"/>
              <a:t>09.10.2021</a:t>
            </a:fld>
            <a:endParaRPr lang="de-DE" dirty="0"/>
          </a:p>
        </p:txBody>
      </p:sp>
      <p:sp>
        <p:nvSpPr>
          <p:cNvPr id="12" name="Fußzeilenplatzhalter 11"/>
          <p:cNvSpPr>
            <a:spLocks noGrp="1"/>
          </p:cNvSpPr>
          <p:nvPr>
            <p:ph type="ftr" sz="quarter" idx="21"/>
          </p:nvPr>
        </p:nvSpPr>
        <p:spPr/>
        <p:txBody>
          <a:bodyPr/>
          <a:lstStyle/>
          <a:p>
            <a:r>
              <a:rPr lang="de-DE" smtClean="0"/>
              <a:t>PfHV</a:t>
            </a:r>
            <a:endParaRPr lang="de-DE" dirty="0"/>
          </a:p>
        </p:txBody>
      </p:sp>
      <p:sp>
        <p:nvSpPr>
          <p:cNvPr id="13" name="Foliennummernplatzhalter 12"/>
          <p:cNvSpPr>
            <a:spLocks noGrp="1"/>
          </p:cNvSpPr>
          <p:nvPr>
            <p:ph type="sldNum" sz="quarter" idx="22"/>
          </p:nvPr>
        </p:nvSpPr>
        <p:spPr/>
        <p:txBody>
          <a:bodyPr/>
          <a:lstStyle/>
          <a:p>
            <a:fld id="{096776BD-8EC8-4638-91DB-0945096743CB}" type="slidenum">
              <a:rPr lang="de-DE" smtClean="0"/>
              <a:pPr/>
              <a:t>21</a:t>
            </a:fld>
            <a:endParaRPr lang="de-DE" dirty="0"/>
          </a:p>
        </p:txBody>
      </p:sp>
    </p:spTree>
    <p:extLst>
      <p:ext uri="{BB962C8B-B14F-4D97-AF65-F5344CB8AC3E}">
        <p14:creationId xmlns:p14="http://schemas.microsoft.com/office/powerpoint/2010/main" val="3288843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Überblick</a:t>
            </a:r>
          </a:p>
        </p:txBody>
      </p:sp>
      <p:sp>
        <p:nvSpPr>
          <p:cNvPr id="7" name="Titel 6"/>
          <p:cNvSpPr>
            <a:spLocks noGrp="1"/>
          </p:cNvSpPr>
          <p:nvPr>
            <p:ph type="title"/>
          </p:nvPr>
        </p:nvSpPr>
        <p:spPr/>
        <p:txBody>
          <a:bodyPr>
            <a:normAutofit fontScale="90000"/>
          </a:bodyPr>
          <a:lstStyle/>
          <a:p>
            <a:r>
              <a:rPr lang="de-DE" dirty="0"/>
              <a:t>Elektronischer Spielbericht SpielberichtOnline – </a:t>
            </a:r>
            <a:r>
              <a:rPr lang="de-DE" dirty="0" smtClean="0"/>
              <a:t>SBO</a:t>
            </a:r>
            <a:br>
              <a:rPr lang="de-DE" dirty="0" smtClean="0"/>
            </a:br>
            <a:endParaRPr lang="de-DE"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916" y="1926504"/>
            <a:ext cx="4743903" cy="4546434"/>
          </a:xfrm>
          <a:prstGeom prst="rect">
            <a:avLst/>
          </a:prstGeom>
        </p:spPr>
      </p:pic>
      <p:sp>
        <p:nvSpPr>
          <p:cNvPr id="3" name="Rechteck 2"/>
          <p:cNvSpPr/>
          <p:nvPr/>
        </p:nvSpPr>
        <p:spPr>
          <a:xfrm>
            <a:off x="3067730" y="3910693"/>
            <a:ext cx="3245304" cy="1445078"/>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9" name="Textfeld 8"/>
          <p:cNvSpPr txBox="1"/>
          <p:nvPr/>
        </p:nvSpPr>
        <p:spPr>
          <a:xfrm>
            <a:off x="7128122" y="1986886"/>
            <a:ext cx="1975862" cy="1938992"/>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Protokoll:</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Auflistung aller</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Events</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Änderungen</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jederzeit möglich</a:t>
            </a:r>
          </a:p>
        </p:txBody>
      </p:sp>
      <p:pic>
        <p:nvPicPr>
          <p:cNvPr id="10" name="Grafik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11" name="Datumsplatzhalter 10"/>
          <p:cNvSpPr>
            <a:spLocks noGrp="1"/>
          </p:cNvSpPr>
          <p:nvPr>
            <p:ph type="dt" sz="half" idx="20"/>
          </p:nvPr>
        </p:nvSpPr>
        <p:spPr/>
        <p:txBody>
          <a:bodyPr/>
          <a:lstStyle/>
          <a:p>
            <a:fld id="{E359E8DC-27B4-453F-981E-268517638CB6}" type="datetime1">
              <a:rPr lang="de-DE" smtClean="0"/>
              <a:t>09.10.2021</a:t>
            </a:fld>
            <a:endParaRPr lang="de-DE" dirty="0"/>
          </a:p>
        </p:txBody>
      </p:sp>
      <p:sp>
        <p:nvSpPr>
          <p:cNvPr id="12" name="Fußzeilenplatzhalter 11"/>
          <p:cNvSpPr>
            <a:spLocks noGrp="1"/>
          </p:cNvSpPr>
          <p:nvPr>
            <p:ph type="ftr" sz="quarter" idx="21"/>
          </p:nvPr>
        </p:nvSpPr>
        <p:spPr/>
        <p:txBody>
          <a:bodyPr/>
          <a:lstStyle/>
          <a:p>
            <a:r>
              <a:rPr lang="de-DE" smtClean="0"/>
              <a:t>PfHV</a:t>
            </a:r>
            <a:endParaRPr lang="de-DE" dirty="0"/>
          </a:p>
        </p:txBody>
      </p:sp>
      <p:sp>
        <p:nvSpPr>
          <p:cNvPr id="13" name="Foliennummernplatzhalter 12"/>
          <p:cNvSpPr>
            <a:spLocks noGrp="1"/>
          </p:cNvSpPr>
          <p:nvPr>
            <p:ph type="sldNum" sz="quarter" idx="22"/>
          </p:nvPr>
        </p:nvSpPr>
        <p:spPr/>
        <p:txBody>
          <a:bodyPr/>
          <a:lstStyle/>
          <a:p>
            <a:fld id="{096776BD-8EC8-4638-91DB-0945096743CB}" type="slidenum">
              <a:rPr lang="de-DE" smtClean="0"/>
              <a:pPr/>
              <a:t>22</a:t>
            </a:fld>
            <a:endParaRPr lang="de-DE" dirty="0"/>
          </a:p>
        </p:txBody>
      </p:sp>
    </p:spTree>
    <p:extLst>
      <p:ext uri="{BB962C8B-B14F-4D97-AF65-F5344CB8AC3E}">
        <p14:creationId xmlns:p14="http://schemas.microsoft.com/office/powerpoint/2010/main" val="283195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Überblick</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916" y="1926504"/>
            <a:ext cx="4743903" cy="4546434"/>
          </a:xfrm>
          <a:prstGeom prst="rect">
            <a:avLst/>
          </a:prstGeom>
        </p:spPr>
      </p:pic>
      <p:sp>
        <p:nvSpPr>
          <p:cNvPr id="3" name="Rechteck 2"/>
          <p:cNvSpPr/>
          <p:nvPr/>
        </p:nvSpPr>
        <p:spPr>
          <a:xfrm>
            <a:off x="3092223" y="5363936"/>
            <a:ext cx="3196318" cy="1109002"/>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9" name="Textfeld 8"/>
          <p:cNvSpPr txBox="1"/>
          <p:nvPr/>
        </p:nvSpPr>
        <p:spPr>
          <a:xfrm>
            <a:off x="7128123" y="1986886"/>
            <a:ext cx="2160207" cy="707886"/>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Auszeit, Spielzeit &amp;</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Tore</a:t>
            </a:r>
          </a:p>
        </p:txBody>
      </p:sp>
      <p:pic>
        <p:nvPicPr>
          <p:cNvPr id="10" name="Grafik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11" name="Datumsplatzhalter 10"/>
          <p:cNvSpPr>
            <a:spLocks noGrp="1"/>
          </p:cNvSpPr>
          <p:nvPr>
            <p:ph type="dt" sz="half" idx="20"/>
          </p:nvPr>
        </p:nvSpPr>
        <p:spPr/>
        <p:txBody>
          <a:bodyPr/>
          <a:lstStyle/>
          <a:p>
            <a:fld id="{C2463080-587D-4442-8A7E-77ADDD704C0D}" type="datetime1">
              <a:rPr lang="de-DE" smtClean="0"/>
              <a:t>09.10.2021</a:t>
            </a:fld>
            <a:endParaRPr lang="de-DE" dirty="0"/>
          </a:p>
        </p:txBody>
      </p:sp>
      <p:sp>
        <p:nvSpPr>
          <p:cNvPr id="12" name="Fußzeilenplatzhalter 11"/>
          <p:cNvSpPr>
            <a:spLocks noGrp="1"/>
          </p:cNvSpPr>
          <p:nvPr>
            <p:ph type="ftr" sz="quarter" idx="21"/>
          </p:nvPr>
        </p:nvSpPr>
        <p:spPr/>
        <p:txBody>
          <a:bodyPr/>
          <a:lstStyle/>
          <a:p>
            <a:r>
              <a:rPr lang="de-DE" smtClean="0"/>
              <a:t>PfHV</a:t>
            </a:r>
            <a:endParaRPr lang="de-DE" dirty="0"/>
          </a:p>
        </p:txBody>
      </p:sp>
      <p:sp>
        <p:nvSpPr>
          <p:cNvPr id="13" name="Foliennummernplatzhalter 12"/>
          <p:cNvSpPr>
            <a:spLocks noGrp="1"/>
          </p:cNvSpPr>
          <p:nvPr>
            <p:ph type="sldNum" sz="quarter" idx="22"/>
          </p:nvPr>
        </p:nvSpPr>
        <p:spPr/>
        <p:txBody>
          <a:bodyPr/>
          <a:lstStyle/>
          <a:p>
            <a:fld id="{096776BD-8EC8-4638-91DB-0945096743CB}" type="slidenum">
              <a:rPr lang="de-DE" smtClean="0"/>
              <a:pPr/>
              <a:t>23</a:t>
            </a:fld>
            <a:endParaRPr lang="de-DE" dirty="0"/>
          </a:p>
        </p:txBody>
      </p:sp>
    </p:spTree>
    <p:extLst>
      <p:ext uri="{BB962C8B-B14F-4D97-AF65-F5344CB8AC3E}">
        <p14:creationId xmlns:p14="http://schemas.microsoft.com/office/powerpoint/2010/main" val="2227201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Spielzeit starten / stoppen</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1" y="2060699"/>
            <a:ext cx="2204489" cy="1254003"/>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744" y="2060698"/>
            <a:ext cx="2745467" cy="2652782"/>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855" y="2060698"/>
            <a:ext cx="3120033" cy="2652782"/>
          </a:xfrm>
          <a:prstGeom prst="rect">
            <a:avLst/>
          </a:prstGeom>
        </p:spPr>
      </p:pic>
      <p:sp>
        <p:nvSpPr>
          <p:cNvPr id="11" name="Textfeld 10"/>
          <p:cNvSpPr txBox="1"/>
          <p:nvPr/>
        </p:nvSpPr>
        <p:spPr>
          <a:xfrm>
            <a:off x="150938" y="3351891"/>
            <a:ext cx="2516554" cy="2862322"/>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Mit einem Klick auf das rote </a:t>
            </a:r>
            <a:r>
              <a:rPr lang="de-DE" sz="2000" dirty="0" smtClean="0">
                <a:latin typeface="Calibri" panose="020F0502020204030204" pitchFamily="34" charset="0"/>
                <a:cs typeface="Calibri" panose="020F0502020204030204" pitchFamily="34" charset="0"/>
              </a:rPr>
              <a:t>Spielzeitfeld wird </a:t>
            </a:r>
            <a:r>
              <a:rPr lang="de-DE" sz="2000" dirty="0">
                <a:latin typeface="Calibri" panose="020F0502020204030204" pitchFamily="34" charset="0"/>
                <a:cs typeface="Calibri" panose="020F0502020204030204" pitchFamily="34" charset="0"/>
              </a:rPr>
              <a:t>die Spielzeit </a:t>
            </a:r>
            <a:r>
              <a:rPr lang="de-DE" sz="2000" dirty="0" smtClean="0">
                <a:latin typeface="Calibri" panose="020F0502020204030204" pitchFamily="34" charset="0"/>
                <a:cs typeface="Calibri" panose="020F0502020204030204" pitchFamily="34" charset="0"/>
              </a:rPr>
              <a:t>gestartet</a:t>
            </a:r>
          </a:p>
          <a:p>
            <a:r>
              <a:rPr lang="de-DE" sz="2000" dirty="0" smtClean="0">
                <a:latin typeface="Calibri" panose="020F0502020204030204" pitchFamily="34" charset="0"/>
                <a:cs typeface="Calibri" panose="020F0502020204030204" pitchFamily="34" charset="0"/>
              </a:rPr>
              <a:t>Damit </a:t>
            </a:r>
            <a:r>
              <a:rPr lang="de-DE" sz="2000" dirty="0">
                <a:latin typeface="Calibri" panose="020F0502020204030204" pitchFamily="34" charset="0"/>
                <a:cs typeface="Calibri" panose="020F0502020204030204" pitchFamily="34" charset="0"/>
              </a:rPr>
              <a:t>verschwinden alle </a:t>
            </a:r>
            <a:r>
              <a:rPr lang="de-DE" sz="2000" dirty="0" smtClean="0">
                <a:latin typeface="Calibri" panose="020F0502020204030204" pitchFamily="34" charset="0"/>
                <a:cs typeface="Calibri" panose="020F0502020204030204" pitchFamily="34" charset="0"/>
              </a:rPr>
              <a:t>Spielernamen</a:t>
            </a:r>
          </a:p>
          <a:p>
            <a:r>
              <a:rPr lang="de-DE" sz="2000" dirty="0" smtClean="0">
                <a:latin typeface="Calibri" panose="020F0502020204030204" pitchFamily="34" charset="0"/>
                <a:cs typeface="Calibri" panose="020F0502020204030204" pitchFamily="34" charset="0"/>
              </a:rPr>
              <a:t>Hier </a:t>
            </a:r>
            <a:r>
              <a:rPr lang="de-DE" sz="2000" dirty="0">
                <a:latin typeface="Calibri" panose="020F0502020204030204" pitchFamily="34" charset="0"/>
                <a:cs typeface="Calibri" panose="020F0502020204030204" pitchFamily="34" charset="0"/>
              </a:rPr>
              <a:t>werden nun die </a:t>
            </a:r>
            <a:r>
              <a:rPr lang="de-DE" sz="2000" dirty="0" smtClean="0">
                <a:latin typeface="Calibri" panose="020F0502020204030204" pitchFamily="34" charset="0"/>
                <a:cs typeface="Calibri" panose="020F0502020204030204" pitchFamily="34" charset="0"/>
              </a:rPr>
              <a:t>Strafen </a:t>
            </a:r>
            <a:r>
              <a:rPr lang="de-DE" sz="2000" dirty="0">
                <a:latin typeface="Calibri" panose="020F0502020204030204" pitchFamily="34" charset="0"/>
                <a:cs typeface="Calibri" panose="020F0502020204030204" pitchFamily="34" charset="0"/>
              </a:rPr>
              <a:t>der Spieler </a:t>
            </a:r>
            <a:r>
              <a:rPr lang="de-DE" sz="2000" dirty="0" smtClean="0">
                <a:latin typeface="Calibri" panose="020F0502020204030204" pitchFamily="34" charset="0"/>
                <a:cs typeface="Calibri" panose="020F0502020204030204" pitchFamily="34" charset="0"/>
              </a:rPr>
              <a:t>anzeigt</a:t>
            </a:r>
            <a:endParaRPr lang="de-DE" sz="1400" dirty="0"/>
          </a:p>
        </p:txBody>
      </p:sp>
      <p:sp>
        <p:nvSpPr>
          <p:cNvPr id="13" name="Textfeld 12"/>
          <p:cNvSpPr txBox="1"/>
          <p:nvPr/>
        </p:nvSpPr>
        <p:spPr>
          <a:xfrm>
            <a:off x="2667493" y="4713481"/>
            <a:ext cx="2821718" cy="1323439"/>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Mit einem weiterem Klick auf das </a:t>
            </a:r>
            <a:r>
              <a:rPr lang="de-DE" sz="2000" dirty="0" smtClean="0">
                <a:latin typeface="Calibri" panose="020F0502020204030204" pitchFamily="34" charset="0"/>
                <a:cs typeface="Calibri" panose="020F0502020204030204" pitchFamily="34" charset="0"/>
              </a:rPr>
              <a:t>Spielzeitfeld </a:t>
            </a:r>
            <a:r>
              <a:rPr lang="de-DE" sz="2000" dirty="0">
                <a:latin typeface="Calibri" panose="020F0502020204030204" pitchFamily="34" charset="0"/>
                <a:cs typeface="Calibri" panose="020F0502020204030204" pitchFamily="34" charset="0"/>
              </a:rPr>
              <a:t>wird die Zeit wieder </a:t>
            </a:r>
            <a:r>
              <a:rPr lang="de-DE" sz="2000" dirty="0" smtClean="0">
                <a:latin typeface="Calibri" panose="020F0502020204030204" pitchFamily="34" charset="0"/>
                <a:cs typeface="Calibri" panose="020F0502020204030204" pitchFamily="34" charset="0"/>
              </a:rPr>
              <a:t>gestoppt</a:t>
            </a:r>
            <a:endParaRPr lang="de-DE" sz="2000" dirty="0">
              <a:latin typeface="Calibri" panose="020F0502020204030204" pitchFamily="34" charset="0"/>
              <a:cs typeface="Calibri" panose="020F0502020204030204" pitchFamily="34" charset="0"/>
            </a:endParaRPr>
          </a:p>
        </p:txBody>
      </p:sp>
      <p:sp>
        <p:nvSpPr>
          <p:cNvPr id="14" name="Textfeld 13"/>
          <p:cNvSpPr txBox="1"/>
          <p:nvPr/>
        </p:nvSpPr>
        <p:spPr>
          <a:xfrm>
            <a:off x="5699854" y="4707308"/>
            <a:ext cx="3120034" cy="1015663"/>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Jedes Starten und Stoppen wird zusätzlich im </a:t>
            </a:r>
            <a:r>
              <a:rPr lang="de-DE" sz="2000" dirty="0" smtClean="0">
                <a:latin typeface="Calibri" panose="020F0502020204030204" pitchFamily="34" charset="0"/>
                <a:cs typeface="Calibri" panose="020F0502020204030204" pitchFamily="34" charset="0"/>
              </a:rPr>
              <a:t>Protokoll </a:t>
            </a:r>
            <a:r>
              <a:rPr lang="de-DE" sz="2000" dirty="0">
                <a:latin typeface="Calibri" panose="020F0502020204030204" pitchFamily="34" charset="0"/>
                <a:cs typeface="Calibri" panose="020F0502020204030204" pitchFamily="34" charset="0"/>
              </a:rPr>
              <a:t>festgehalten</a:t>
            </a:r>
          </a:p>
        </p:txBody>
      </p:sp>
      <p:sp>
        <p:nvSpPr>
          <p:cNvPr id="15" name="Rechteck 14"/>
          <p:cNvSpPr/>
          <p:nvPr/>
        </p:nvSpPr>
        <p:spPr>
          <a:xfrm>
            <a:off x="5699854" y="2302330"/>
            <a:ext cx="2991446" cy="510653"/>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pic>
        <p:nvPicPr>
          <p:cNvPr id="16" name="Grafik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3" name="Datumsplatzhalter 2"/>
          <p:cNvSpPr>
            <a:spLocks noGrp="1"/>
          </p:cNvSpPr>
          <p:nvPr>
            <p:ph type="dt" sz="half" idx="20"/>
          </p:nvPr>
        </p:nvSpPr>
        <p:spPr/>
        <p:txBody>
          <a:bodyPr/>
          <a:lstStyle/>
          <a:p>
            <a:fld id="{2066028D-0391-4432-987D-0CD51D6D621E}" type="datetime1">
              <a:rPr lang="de-DE" smtClean="0"/>
              <a:t>09.10.2021</a:t>
            </a:fld>
            <a:endParaRPr lang="de-DE" dirty="0"/>
          </a:p>
        </p:txBody>
      </p:sp>
      <p:sp>
        <p:nvSpPr>
          <p:cNvPr id="12" name="Fußzeilenplatzhalter 11"/>
          <p:cNvSpPr>
            <a:spLocks noGrp="1"/>
          </p:cNvSpPr>
          <p:nvPr>
            <p:ph type="ftr" sz="quarter" idx="21"/>
          </p:nvPr>
        </p:nvSpPr>
        <p:spPr/>
        <p:txBody>
          <a:bodyPr/>
          <a:lstStyle/>
          <a:p>
            <a:r>
              <a:rPr lang="de-DE" smtClean="0"/>
              <a:t>PfHV</a:t>
            </a:r>
            <a:endParaRPr lang="de-DE" dirty="0"/>
          </a:p>
        </p:txBody>
      </p:sp>
      <p:sp>
        <p:nvSpPr>
          <p:cNvPr id="17" name="Foliennummernplatzhalter 16"/>
          <p:cNvSpPr>
            <a:spLocks noGrp="1"/>
          </p:cNvSpPr>
          <p:nvPr>
            <p:ph type="sldNum" sz="quarter" idx="22"/>
          </p:nvPr>
        </p:nvSpPr>
        <p:spPr/>
        <p:txBody>
          <a:bodyPr/>
          <a:lstStyle/>
          <a:p>
            <a:fld id="{096776BD-8EC8-4638-91DB-0945096743CB}" type="slidenum">
              <a:rPr lang="de-DE" smtClean="0"/>
              <a:pPr/>
              <a:t>24</a:t>
            </a:fld>
            <a:endParaRPr lang="de-DE" dirty="0"/>
          </a:p>
        </p:txBody>
      </p:sp>
    </p:spTree>
    <p:extLst>
      <p:ext uri="{BB962C8B-B14F-4D97-AF65-F5344CB8AC3E}">
        <p14:creationId xmlns:p14="http://schemas.microsoft.com/office/powerpoint/2010/main" val="46797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Spielzeit bearbeiten / umstellen</a:t>
            </a:r>
          </a:p>
          <a:p>
            <a:r>
              <a:rPr lang="de-DE" i="1" dirty="0">
                <a:solidFill>
                  <a:srgbClr val="FF0000"/>
                </a:solidFill>
              </a:rPr>
              <a:t>Achtung</a:t>
            </a:r>
            <a:r>
              <a:rPr lang="de-DE" dirty="0">
                <a:solidFill>
                  <a:srgbClr val="FF0000"/>
                </a:solidFill>
              </a:rPr>
              <a:t>:</a:t>
            </a:r>
            <a:r>
              <a:rPr lang="de-DE" dirty="0"/>
              <a:t> 	</a:t>
            </a:r>
            <a:r>
              <a:rPr lang="de-DE" i="1" dirty="0">
                <a:solidFill>
                  <a:srgbClr val="FF0000"/>
                </a:solidFill>
              </a:rPr>
              <a:t>Spielzeit nur bei einer Spielunterbrechung und wenn keine </a:t>
            </a:r>
            <a:br>
              <a:rPr lang="de-DE" i="1" dirty="0">
                <a:solidFill>
                  <a:srgbClr val="FF0000"/>
                </a:solidFill>
              </a:rPr>
            </a:br>
            <a:r>
              <a:rPr lang="de-DE" i="1" dirty="0">
                <a:solidFill>
                  <a:srgbClr val="FF0000"/>
                </a:solidFill>
              </a:rPr>
              <a:t>		Hinausstellung ausgesprochen wurde korrigieren</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14" y="3007658"/>
            <a:ext cx="2204489" cy="1179001"/>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8527" y="3007658"/>
            <a:ext cx="1732540" cy="2119966"/>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1981" y="3007658"/>
            <a:ext cx="1749463" cy="2119966"/>
          </a:xfrm>
          <a:prstGeom prst="rect">
            <a:avLst/>
          </a:prstGeom>
        </p:spPr>
      </p:pic>
      <p:sp>
        <p:nvSpPr>
          <p:cNvPr id="11" name="Textfeld 10"/>
          <p:cNvSpPr txBox="1"/>
          <p:nvPr/>
        </p:nvSpPr>
        <p:spPr>
          <a:xfrm>
            <a:off x="144814" y="4224161"/>
            <a:ext cx="2204489" cy="2246769"/>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Mit einem Doppelklick auf das rote </a:t>
            </a:r>
            <a:r>
              <a:rPr lang="de-DE" sz="2000" dirty="0" smtClean="0">
                <a:latin typeface="Calibri" panose="020F0502020204030204" pitchFamily="34" charset="0"/>
                <a:cs typeface="Calibri" panose="020F0502020204030204" pitchFamily="34" charset="0"/>
              </a:rPr>
              <a:t>Spielzeitfeld </a:t>
            </a:r>
            <a:r>
              <a:rPr lang="de-DE" sz="2000" dirty="0">
                <a:latin typeface="Calibri" panose="020F0502020204030204" pitchFamily="34" charset="0"/>
                <a:cs typeface="Calibri" panose="020F0502020204030204" pitchFamily="34" charset="0"/>
              </a:rPr>
              <a:t>öffnet sich das Fenster zur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Bearbeitung der </a:t>
            </a:r>
            <a:r>
              <a:rPr lang="de-DE" sz="2000" dirty="0" smtClean="0">
                <a:latin typeface="Calibri" panose="020F0502020204030204" pitchFamily="34" charset="0"/>
                <a:cs typeface="Calibri" panose="020F0502020204030204" pitchFamily="34" charset="0"/>
              </a:rPr>
              <a:t>Spielzeit</a:t>
            </a:r>
            <a:endParaRPr lang="de-DE" sz="2000" dirty="0">
              <a:latin typeface="Calibri" panose="020F0502020204030204" pitchFamily="34" charset="0"/>
              <a:cs typeface="Calibri" panose="020F0502020204030204" pitchFamily="34" charset="0"/>
            </a:endParaRPr>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2358" y="3007658"/>
            <a:ext cx="2568420" cy="2119966"/>
          </a:xfrm>
          <a:prstGeom prst="rect">
            <a:avLst/>
          </a:prstGeom>
        </p:spPr>
      </p:pic>
      <p:sp>
        <p:nvSpPr>
          <p:cNvPr id="12" name="Textfeld 11"/>
          <p:cNvSpPr txBox="1"/>
          <p:nvPr/>
        </p:nvSpPr>
        <p:spPr>
          <a:xfrm>
            <a:off x="2638526" y="5127624"/>
            <a:ext cx="3203243" cy="2554545"/>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Die Änderung der Spielzeit ist wie </a:t>
            </a:r>
            <a:r>
              <a:rPr lang="de-DE" sz="2000" dirty="0" smtClean="0">
                <a:latin typeface="Calibri" panose="020F0502020204030204" pitchFamily="34" charset="0"/>
                <a:cs typeface="Calibri" panose="020F0502020204030204" pitchFamily="34" charset="0"/>
              </a:rPr>
              <a:t>folgt:</a:t>
            </a:r>
            <a:r>
              <a:rPr lang="de-DE" sz="2000" dirty="0">
                <a:latin typeface="Calibri" panose="020F0502020204030204" pitchFamily="34" charset="0"/>
                <a:cs typeface="Calibri" panose="020F0502020204030204" pitchFamily="34" charset="0"/>
              </a:rPr>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1. Verwendung der Pfeiltasten </a:t>
            </a:r>
            <a:r>
              <a:rPr lang="de-DE" sz="2000" dirty="0" smtClean="0">
                <a:latin typeface="Calibri" panose="020F0502020204030204" pitchFamily="34" charset="0"/>
                <a:cs typeface="Calibri" panose="020F0502020204030204" pitchFamily="34" charset="0"/>
              </a:rPr>
              <a:t>          (+/- </a:t>
            </a:r>
            <a:r>
              <a:rPr lang="de-DE" sz="2000" dirty="0">
                <a:latin typeface="Calibri" panose="020F0502020204030204" pitchFamily="34" charset="0"/>
                <a:cs typeface="Calibri" panose="020F0502020204030204" pitchFamily="34" charset="0"/>
              </a:rPr>
              <a:t>Sekunden)</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2. Eingabe einer Zeit per Hand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(Bestätigung mit ENTER)</a:t>
            </a:r>
          </a:p>
        </p:txBody>
      </p:sp>
      <p:sp>
        <p:nvSpPr>
          <p:cNvPr id="16" name="Textfeld 15"/>
          <p:cNvSpPr txBox="1"/>
          <p:nvPr/>
        </p:nvSpPr>
        <p:spPr>
          <a:xfrm>
            <a:off x="6222358" y="5127625"/>
            <a:ext cx="2344019" cy="163121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Nach dem Start der Zeit wird die </a:t>
            </a:r>
            <a:r>
              <a:rPr lang="de-DE" sz="2000" dirty="0" smtClean="0">
                <a:latin typeface="Calibri" panose="020F0502020204030204" pitchFamily="34" charset="0"/>
                <a:cs typeface="Calibri" panose="020F0502020204030204" pitchFamily="34" charset="0"/>
              </a:rPr>
              <a:t>Änderung </a:t>
            </a:r>
            <a:r>
              <a:rPr lang="de-DE" sz="2000" dirty="0">
                <a:latin typeface="Calibri" panose="020F0502020204030204" pitchFamily="34" charset="0"/>
                <a:cs typeface="Calibri" panose="020F0502020204030204" pitchFamily="34" charset="0"/>
              </a:rPr>
              <a:t>ins Protokoll </a:t>
            </a:r>
            <a:r>
              <a:rPr lang="de-DE" sz="2000" dirty="0" smtClean="0">
                <a:latin typeface="Calibri" panose="020F0502020204030204" pitchFamily="34" charset="0"/>
                <a:cs typeface="Calibri" panose="020F0502020204030204" pitchFamily="34" charset="0"/>
              </a:rPr>
              <a:t>übernommen</a:t>
            </a:r>
            <a:endParaRPr lang="de-DE" sz="1400" dirty="0"/>
          </a:p>
        </p:txBody>
      </p:sp>
      <p:pic>
        <p:nvPicPr>
          <p:cNvPr id="17" name="Grafik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13" name="Datumsplatzhalter 12"/>
          <p:cNvSpPr>
            <a:spLocks noGrp="1"/>
          </p:cNvSpPr>
          <p:nvPr>
            <p:ph type="dt" sz="half" idx="20"/>
          </p:nvPr>
        </p:nvSpPr>
        <p:spPr/>
        <p:txBody>
          <a:bodyPr/>
          <a:lstStyle/>
          <a:p>
            <a:fld id="{9BE4CB5F-53E0-4A10-85E3-7FFF3DD02CDF}" type="datetime1">
              <a:rPr lang="de-DE" smtClean="0"/>
              <a:t>09.10.2021</a:t>
            </a:fld>
            <a:endParaRPr lang="de-DE" dirty="0"/>
          </a:p>
        </p:txBody>
      </p:sp>
      <p:sp>
        <p:nvSpPr>
          <p:cNvPr id="14" name="Fußzeilenplatzhalter 13"/>
          <p:cNvSpPr>
            <a:spLocks noGrp="1"/>
          </p:cNvSpPr>
          <p:nvPr>
            <p:ph type="ftr" sz="quarter" idx="21"/>
          </p:nvPr>
        </p:nvSpPr>
        <p:spPr/>
        <p:txBody>
          <a:bodyPr/>
          <a:lstStyle/>
          <a:p>
            <a:r>
              <a:rPr lang="de-DE" smtClean="0"/>
              <a:t>PfHV</a:t>
            </a:r>
            <a:endParaRPr lang="de-DE" dirty="0"/>
          </a:p>
        </p:txBody>
      </p:sp>
      <p:sp>
        <p:nvSpPr>
          <p:cNvPr id="15" name="Foliennummernplatzhalter 14"/>
          <p:cNvSpPr>
            <a:spLocks noGrp="1"/>
          </p:cNvSpPr>
          <p:nvPr>
            <p:ph type="sldNum" sz="quarter" idx="22"/>
          </p:nvPr>
        </p:nvSpPr>
        <p:spPr/>
        <p:txBody>
          <a:bodyPr/>
          <a:lstStyle/>
          <a:p>
            <a:fld id="{096776BD-8EC8-4638-91DB-0945096743CB}" type="slidenum">
              <a:rPr lang="de-DE" smtClean="0"/>
              <a:pPr/>
              <a:t>25</a:t>
            </a:fld>
            <a:endParaRPr lang="de-DE" dirty="0"/>
          </a:p>
        </p:txBody>
      </p:sp>
    </p:spTree>
    <p:extLst>
      <p:ext uri="{BB962C8B-B14F-4D97-AF65-F5344CB8AC3E}">
        <p14:creationId xmlns:p14="http://schemas.microsoft.com/office/powerpoint/2010/main" val="2074128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Tore</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11" y="2090057"/>
            <a:ext cx="1999137" cy="764854"/>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9873" y="2090057"/>
            <a:ext cx="2381779" cy="2871788"/>
          </a:xfrm>
          <a:prstGeom prst="rect">
            <a:avLst/>
          </a:prstGeom>
        </p:spPr>
      </p:pic>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169" y="2090058"/>
            <a:ext cx="2951389" cy="2866512"/>
          </a:xfrm>
          <a:prstGeom prst="rect">
            <a:avLst/>
          </a:prstGeom>
        </p:spPr>
      </p:pic>
      <p:sp>
        <p:nvSpPr>
          <p:cNvPr id="13" name="Textfeld 12"/>
          <p:cNvSpPr txBox="1"/>
          <p:nvPr/>
        </p:nvSpPr>
        <p:spPr>
          <a:xfrm>
            <a:off x="328611" y="2854911"/>
            <a:ext cx="1999137" cy="2246769"/>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Durch Klick auf die Zahl der </a:t>
            </a:r>
            <a:r>
              <a:rPr lang="de-DE" sz="2000" dirty="0" smtClean="0">
                <a:latin typeface="Calibri" panose="020F0502020204030204" pitchFamily="34" charset="0"/>
                <a:cs typeface="Calibri" panose="020F0502020204030204" pitchFamily="34" charset="0"/>
              </a:rPr>
              <a:t>Toranzeige </a:t>
            </a:r>
            <a:r>
              <a:rPr lang="de-DE" sz="2000" dirty="0">
                <a:latin typeface="Calibri" panose="020F0502020204030204" pitchFamily="34" charset="0"/>
                <a:cs typeface="Calibri" panose="020F0502020204030204" pitchFamily="34" charset="0"/>
              </a:rPr>
              <a:t>öffnet sich das </a:t>
            </a:r>
            <a:r>
              <a:rPr lang="de-DE" sz="2000" dirty="0" smtClean="0">
                <a:latin typeface="Calibri" panose="020F0502020204030204" pitchFamily="34" charset="0"/>
                <a:cs typeface="Calibri" panose="020F0502020204030204" pitchFamily="34" charset="0"/>
              </a:rPr>
              <a:t>Arbeitsfenster </a:t>
            </a:r>
            <a:r>
              <a:rPr lang="de-DE" sz="2000" dirty="0">
                <a:latin typeface="Calibri" panose="020F0502020204030204" pitchFamily="34" charset="0"/>
                <a:cs typeface="Calibri" panose="020F0502020204030204" pitchFamily="34" charset="0"/>
              </a:rPr>
              <a:t>zur Wahl des</a:t>
            </a:r>
            <a:br>
              <a:rPr lang="de-DE" sz="2000" dirty="0">
                <a:latin typeface="Calibri" panose="020F0502020204030204" pitchFamily="34" charset="0"/>
                <a:cs typeface="Calibri" panose="020F0502020204030204" pitchFamily="34" charset="0"/>
              </a:rPr>
            </a:br>
            <a:r>
              <a:rPr lang="de-DE" sz="2000" dirty="0" smtClean="0">
                <a:latin typeface="Calibri" panose="020F0502020204030204" pitchFamily="34" charset="0"/>
                <a:cs typeface="Calibri" panose="020F0502020204030204" pitchFamily="34" charset="0"/>
              </a:rPr>
              <a:t>Torschützen</a:t>
            </a:r>
            <a:endParaRPr lang="de-DE" sz="2000" dirty="0">
              <a:latin typeface="Calibri" panose="020F0502020204030204" pitchFamily="34" charset="0"/>
              <a:cs typeface="Calibri" panose="020F0502020204030204" pitchFamily="34" charset="0"/>
            </a:endParaRPr>
          </a:p>
        </p:txBody>
      </p:sp>
      <p:sp>
        <p:nvSpPr>
          <p:cNvPr id="14" name="Rechteck 13"/>
          <p:cNvSpPr/>
          <p:nvPr/>
        </p:nvSpPr>
        <p:spPr>
          <a:xfrm>
            <a:off x="410256" y="2318657"/>
            <a:ext cx="275545" cy="440872"/>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15" name="Textfeld 14"/>
          <p:cNvSpPr txBox="1"/>
          <p:nvPr/>
        </p:nvSpPr>
        <p:spPr>
          <a:xfrm>
            <a:off x="2669873" y="4961846"/>
            <a:ext cx="2592084" cy="163121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Hier muss dann der Torschütze </a:t>
            </a:r>
            <a:r>
              <a:rPr lang="de-DE" sz="2000" dirty="0" smtClean="0">
                <a:latin typeface="Calibri" panose="020F0502020204030204" pitchFamily="34" charset="0"/>
                <a:cs typeface="Calibri" panose="020F0502020204030204" pitchFamily="34" charset="0"/>
              </a:rPr>
              <a:t>ausgewählt werden. Durch </a:t>
            </a:r>
            <a:r>
              <a:rPr lang="de-DE" sz="2000" dirty="0">
                <a:latin typeface="Calibri" panose="020F0502020204030204" pitchFamily="34" charset="0"/>
                <a:cs typeface="Calibri" panose="020F0502020204030204" pitchFamily="34" charset="0"/>
              </a:rPr>
              <a:t>Klick auf </a:t>
            </a:r>
            <a:r>
              <a:rPr lang="de-DE" sz="2000" dirty="0" smtClean="0">
                <a:latin typeface="Calibri" panose="020F0502020204030204" pitchFamily="34" charset="0"/>
                <a:cs typeface="Calibri" panose="020F0502020204030204" pitchFamily="34" charset="0"/>
              </a:rPr>
              <a:t>den Spieler </a:t>
            </a:r>
            <a:r>
              <a:rPr lang="de-DE" sz="2000" dirty="0">
                <a:latin typeface="Calibri" panose="020F0502020204030204" pitchFamily="34" charset="0"/>
                <a:cs typeface="Calibri" panose="020F0502020204030204" pitchFamily="34" charset="0"/>
              </a:rPr>
              <a:t>wird das Tor </a:t>
            </a:r>
            <a:r>
              <a:rPr lang="de-DE" sz="2000" dirty="0" smtClean="0">
                <a:latin typeface="Calibri" panose="020F0502020204030204" pitchFamily="34" charset="0"/>
                <a:cs typeface="Calibri" panose="020F0502020204030204" pitchFamily="34" charset="0"/>
              </a:rPr>
              <a:t>protokolliert</a:t>
            </a:r>
            <a:endParaRPr lang="de-DE" sz="2000" dirty="0">
              <a:latin typeface="Calibri" panose="020F0502020204030204" pitchFamily="34" charset="0"/>
              <a:cs typeface="Calibri" panose="020F0502020204030204" pitchFamily="34" charset="0"/>
            </a:endParaRPr>
          </a:p>
        </p:txBody>
      </p:sp>
      <p:sp>
        <p:nvSpPr>
          <p:cNvPr id="16" name="Rechteck 15"/>
          <p:cNvSpPr/>
          <p:nvPr/>
        </p:nvSpPr>
        <p:spPr>
          <a:xfrm>
            <a:off x="5425169" y="2854912"/>
            <a:ext cx="440871" cy="125053"/>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17" name="Rechteck 16"/>
          <p:cNvSpPr/>
          <p:nvPr/>
        </p:nvSpPr>
        <p:spPr>
          <a:xfrm>
            <a:off x="5951765" y="3461657"/>
            <a:ext cx="1818595" cy="17145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18" name="Rechteck 17"/>
          <p:cNvSpPr/>
          <p:nvPr/>
        </p:nvSpPr>
        <p:spPr>
          <a:xfrm>
            <a:off x="5951765" y="4441371"/>
            <a:ext cx="367393" cy="45720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3" name="Datumsplatzhalter 2"/>
          <p:cNvSpPr>
            <a:spLocks noGrp="1"/>
          </p:cNvSpPr>
          <p:nvPr>
            <p:ph type="dt" sz="half" idx="20"/>
          </p:nvPr>
        </p:nvSpPr>
        <p:spPr/>
        <p:txBody>
          <a:bodyPr/>
          <a:lstStyle/>
          <a:p>
            <a:fld id="{C0D1A98A-620E-4DF2-9E93-4423BBA6FE40}" type="datetime1">
              <a:rPr lang="de-DE" smtClean="0"/>
              <a:t>09.10.2021</a:t>
            </a:fld>
            <a:endParaRPr lang="de-DE" dirty="0"/>
          </a:p>
        </p:txBody>
      </p:sp>
      <p:sp>
        <p:nvSpPr>
          <p:cNvPr id="11" name="Fußzeilenplatzhalter 10"/>
          <p:cNvSpPr>
            <a:spLocks noGrp="1"/>
          </p:cNvSpPr>
          <p:nvPr>
            <p:ph type="ftr" sz="quarter" idx="21"/>
          </p:nvPr>
        </p:nvSpPr>
        <p:spPr/>
        <p:txBody>
          <a:bodyPr/>
          <a:lstStyle/>
          <a:p>
            <a:r>
              <a:rPr lang="de-DE" smtClean="0"/>
              <a:t>PfHV</a:t>
            </a:r>
            <a:endParaRPr lang="de-DE" dirty="0"/>
          </a:p>
        </p:txBody>
      </p:sp>
      <p:sp>
        <p:nvSpPr>
          <p:cNvPr id="19" name="Foliennummernplatzhalter 18"/>
          <p:cNvSpPr>
            <a:spLocks noGrp="1"/>
          </p:cNvSpPr>
          <p:nvPr>
            <p:ph type="sldNum" sz="quarter" idx="22"/>
          </p:nvPr>
        </p:nvSpPr>
        <p:spPr/>
        <p:txBody>
          <a:bodyPr/>
          <a:lstStyle/>
          <a:p>
            <a:fld id="{096776BD-8EC8-4638-91DB-0945096743CB}" type="slidenum">
              <a:rPr lang="de-DE" smtClean="0"/>
              <a:pPr/>
              <a:t>26</a:t>
            </a:fld>
            <a:endParaRPr lang="de-DE" dirty="0"/>
          </a:p>
        </p:txBody>
      </p:sp>
      <p:sp>
        <p:nvSpPr>
          <p:cNvPr id="4" name="Rechteck 3"/>
          <p:cNvSpPr/>
          <p:nvPr/>
        </p:nvSpPr>
        <p:spPr>
          <a:xfrm>
            <a:off x="3354186" y="2854911"/>
            <a:ext cx="330431" cy="54499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827875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Korrekturen</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12" y="2065565"/>
            <a:ext cx="2377850" cy="2325008"/>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2135" y="2108760"/>
            <a:ext cx="2746662" cy="2326822"/>
          </a:xfrm>
          <a:prstGeom prst="rect">
            <a:avLst/>
          </a:prstGeom>
        </p:spPr>
      </p:pic>
      <p:pic>
        <p:nvPicPr>
          <p:cNvPr id="19" name="Grafi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4471" y="2065564"/>
            <a:ext cx="2863994" cy="1307684"/>
          </a:xfrm>
          <a:prstGeom prst="rect">
            <a:avLst/>
          </a:prstGeom>
        </p:spPr>
      </p:pic>
      <p:sp>
        <p:nvSpPr>
          <p:cNvPr id="21" name="Textfeld 20"/>
          <p:cNvSpPr txBox="1"/>
          <p:nvPr/>
        </p:nvSpPr>
        <p:spPr>
          <a:xfrm>
            <a:off x="328612" y="4390574"/>
            <a:ext cx="2377850" cy="163121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Nachträgliches Bearbeiten des </a:t>
            </a:r>
            <a:r>
              <a:rPr lang="de-DE" sz="2000" dirty="0" smtClean="0">
                <a:latin typeface="Calibri" panose="020F0502020204030204" pitchFamily="34" charset="0"/>
                <a:cs typeface="Calibri" panose="020F0502020204030204" pitchFamily="34" charset="0"/>
              </a:rPr>
              <a:t>Protokolls </a:t>
            </a:r>
            <a:r>
              <a:rPr lang="de-DE" sz="2000" dirty="0">
                <a:latin typeface="Calibri" panose="020F0502020204030204" pitchFamily="34" charset="0"/>
                <a:cs typeface="Calibri" panose="020F0502020204030204" pitchFamily="34" charset="0"/>
              </a:rPr>
              <a:t>mit Doppelklick auf </a:t>
            </a:r>
            <a:r>
              <a:rPr lang="de-DE" sz="2000" dirty="0" smtClean="0">
                <a:latin typeface="Calibri" panose="020F0502020204030204" pitchFamily="34" charset="0"/>
                <a:cs typeface="Calibri" panose="020F0502020204030204" pitchFamily="34" charset="0"/>
              </a:rPr>
              <a:t>das Event</a:t>
            </a:r>
            <a:endParaRPr lang="de-DE" sz="2000" dirty="0">
              <a:latin typeface="Calibri" panose="020F0502020204030204" pitchFamily="34" charset="0"/>
              <a:cs typeface="Calibri" panose="020F0502020204030204" pitchFamily="34" charset="0"/>
            </a:endParaRPr>
          </a:p>
        </p:txBody>
      </p:sp>
      <p:sp>
        <p:nvSpPr>
          <p:cNvPr id="23" name="Textfeld 22"/>
          <p:cNvSpPr txBox="1"/>
          <p:nvPr/>
        </p:nvSpPr>
        <p:spPr>
          <a:xfrm>
            <a:off x="2982136" y="4435583"/>
            <a:ext cx="2746662" cy="163121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Im sich öffnenden Fenster den </a:t>
            </a:r>
            <a:r>
              <a:rPr lang="de-DE" sz="2000" dirty="0" smtClean="0">
                <a:latin typeface="Calibri" panose="020F0502020204030204" pitchFamily="34" charset="0"/>
                <a:cs typeface="Calibri" panose="020F0502020204030204" pitchFamily="34" charset="0"/>
              </a:rPr>
              <a:t>richtigen Spieler </a:t>
            </a:r>
            <a:r>
              <a:rPr lang="de-DE" sz="2000" dirty="0">
                <a:latin typeface="Calibri" panose="020F0502020204030204" pitchFamily="34" charset="0"/>
                <a:cs typeface="Calibri" panose="020F0502020204030204" pitchFamily="34" charset="0"/>
              </a:rPr>
              <a:t>der Heim- oder </a:t>
            </a:r>
            <a:r>
              <a:rPr lang="de-DE" sz="2000" dirty="0" smtClean="0">
                <a:latin typeface="Calibri" panose="020F0502020204030204" pitchFamily="34" charset="0"/>
                <a:cs typeface="Calibri" panose="020F0502020204030204" pitchFamily="34" charset="0"/>
              </a:rPr>
              <a:t>Gastmannschaft anklicken</a:t>
            </a:r>
            <a:endParaRPr lang="de-DE" sz="2000" dirty="0">
              <a:latin typeface="Calibri" panose="020F0502020204030204" pitchFamily="34" charset="0"/>
              <a:cs typeface="Calibri" panose="020F0502020204030204" pitchFamily="34" charset="0"/>
            </a:endParaRPr>
          </a:p>
        </p:txBody>
      </p:sp>
      <p:sp>
        <p:nvSpPr>
          <p:cNvPr id="24" name="Textfeld 23"/>
          <p:cNvSpPr txBox="1"/>
          <p:nvPr/>
        </p:nvSpPr>
        <p:spPr>
          <a:xfrm>
            <a:off x="6004471" y="3373249"/>
            <a:ext cx="2863994" cy="1015663"/>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Danach wird das </a:t>
            </a:r>
            <a:r>
              <a:rPr lang="de-DE" sz="2000" dirty="0" smtClean="0">
                <a:latin typeface="Calibri" panose="020F0502020204030204" pitchFamily="34" charset="0"/>
                <a:cs typeface="Calibri" panose="020F0502020204030204" pitchFamily="34" charset="0"/>
              </a:rPr>
              <a:t>Protokoll entsprechend der Änderung korrigiert</a:t>
            </a:r>
            <a:endParaRPr lang="de-DE" sz="2000" dirty="0">
              <a:latin typeface="Calibri" panose="020F0502020204030204" pitchFamily="34" charset="0"/>
              <a:cs typeface="Calibri" panose="020F0502020204030204" pitchFamily="34" charset="0"/>
            </a:endParaRPr>
          </a:p>
        </p:txBody>
      </p:sp>
      <p:sp>
        <p:nvSpPr>
          <p:cNvPr id="9" name="Datumsplatzhalter 8"/>
          <p:cNvSpPr>
            <a:spLocks noGrp="1"/>
          </p:cNvSpPr>
          <p:nvPr>
            <p:ph type="dt" sz="half" idx="20"/>
          </p:nvPr>
        </p:nvSpPr>
        <p:spPr/>
        <p:txBody>
          <a:bodyPr/>
          <a:lstStyle/>
          <a:p>
            <a:fld id="{781F6558-17B8-4B15-A139-E9FC30CEC3A7}" type="datetime1">
              <a:rPr lang="de-DE" smtClean="0"/>
              <a:t>09.10.2021</a:t>
            </a:fld>
            <a:endParaRPr lang="de-DE" dirty="0"/>
          </a:p>
        </p:txBody>
      </p:sp>
      <p:sp>
        <p:nvSpPr>
          <p:cNvPr id="10" name="Fußzeilenplatzhalter 9"/>
          <p:cNvSpPr>
            <a:spLocks noGrp="1"/>
          </p:cNvSpPr>
          <p:nvPr>
            <p:ph type="ftr" sz="quarter" idx="21"/>
          </p:nvPr>
        </p:nvSpPr>
        <p:spPr/>
        <p:txBody>
          <a:bodyPr/>
          <a:lstStyle/>
          <a:p>
            <a:r>
              <a:rPr lang="de-DE" smtClean="0"/>
              <a:t>PfHV</a:t>
            </a:r>
            <a:endParaRPr lang="de-DE" dirty="0"/>
          </a:p>
        </p:txBody>
      </p:sp>
      <p:sp>
        <p:nvSpPr>
          <p:cNvPr id="12" name="Foliennummernplatzhalter 11"/>
          <p:cNvSpPr>
            <a:spLocks noGrp="1"/>
          </p:cNvSpPr>
          <p:nvPr>
            <p:ph type="sldNum" sz="quarter" idx="22"/>
          </p:nvPr>
        </p:nvSpPr>
        <p:spPr/>
        <p:txBody>
          <a:bodyPr/>
          <a:lstStyle/>
          <a:p>
            <a:fld id="{096776BD-8EC8-4638-91DB-0945096743CB}" type="slidenum">
              <a:rPr lang="de-DE" smtClean="0"/>
              <a:pPr/>
              <a:t>27</a:t>
            </a:fld>
            <a:endParaRPr lang="de-DE" dirty="0"/>
          </a:p>
        </p:txBody>
      </p:sp>
      <p:sp>
        <p:nvSpPr>
          <p:cNvPr id="4" name="Rechteck 3"/>
          <p:cNvSpPr/>
          <p:nvPr/>
        </p:nvSpPr>
        <p:spPr>
          <a:xfrm>
            <a:off x="716974" y="3275215"/>
            <a:ext cx="1529486" cy="171988"/>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Rechteck 4"/>
          <p:cNvSpPr/>
          <p:nvPr/>
        </p:nvSpPr>
        <p:spPr>
          <a:xfrm>
            <a:off x="4520045" y="2909455"/>
            <a:ext cx="293024" cy="598516"/>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p:cNvSpPr/>
          <p:nvPr/>
        </p:nvSpPr>
        <p:spPr>
          <a:xfrm>
            <a:off x="6053743" y="2510445"/>
            <a:ext cx="2693324" cy="241069"/>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003370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Löschung</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612" y="2065565"/>
            <a:ext cx="2377850" cy="2325008"/>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2135" y="2108760"/>
            <a:ext cx="2746662" cy="2326822"/>
          </a:xfrm>
          <a:prstGeom prst="rect">
            <a:avLst/>
          </a:prstGeom>
        </p:spPr>
      </p:pic>
      <p:pic>
        <p:nvPicPr>
          <p:cNvPr id="19" name="Grafi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4471" y="2075627"/>
            <a:ext cx="2863994" cy="1287558"/>
          </a:xfrm>
          <a:prstGeom prst="rect">
            <a:avLst/>
          </a:prstGeom>
        </p:spPr>
      </p:pic>
      <p:sp>
        <p:nvSpPr>
          <p:cNvPr id="9" name="Rechteck 8"/>
          <p:cNvSpPr/>
          <p:nvPr/>
        </p:nvSpPr>
        <p:spPr>
          <a:xfrm>
            <a:off x="5419045" y="2108761"/>
            <a:ext cx="220436" cy="275211"/>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12" name="Textfeld 11"/>
          <p:cNvSpPr txBox="1"/>
          <p:nvPr/>
        </p:nvSpPr>
        <p:spPr>
          <a:xfrm>
            <a:off x="328612" y="4390574"/>
            <a:ext cx="2377850" cy="163121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Nachträgliches Löschen eines </a:t>
            </a:r>
            <a:r>
              <a:rPr lang="de-DE" sz="2000" dirty="0" smtClean="0">
                <a:latin typeface="Calibri" panose="020F0502020204030204" pitchFamily="34" charset="0"/>
                <a:cs typeface="Calibri" panose="020F0502020204030204" pitchFamily="34" charset="0"/>
              </a:rPr>
              <a:t>Events durch </a:t>
            </a:r>
            <a:r>
              <a:rPr lang="de-DE" sz="2000" dirty="0">
                <a:latin typeface="Calibri" panose="020F0502020204030204" pitchFamily="34" charset="0"/>
                <a:cs typeface="Calibri" panose="020F0502020204030204" pitchFamily="34" charset="0"/>
              </a:rPr>
              <a:t>Doppelklick auf das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entsprechende Event</a:t>
            </a:r>
          </a:p>
        </p:txBody>
      </p:sp>
      <p:sp>
        <p:nvSpPr>
          <p:cNvPr id="13" name="Textfeld 12"/>
          <p:cNvSpPr txBox="1"/>
          <p:nvPr/>
        </p:nvSpPr>
        <p:spPr>
          <a:xfrm>
            <a:off x="2982136" y="4435582"/>
            <a:ext cx="2746662" cy="70788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Den Lösch-Button oben rechts </a:t>
            </a:r>
            <a:r>
              <a:rPr lang="de-DE" sz="2000" dirty="0" smtClean="0">
                <a:latin typeface="Calibri" panose="020F0502020204030204" pitchFamily="34" charset="0"/>
                <a:cs typeface="Calibri" panose="020F0502020204030204" pitchFamily="34" charset="0"/>
              </a:rPr>
              <a:t>anklicken</a:t>
            </a:r>
            <a:endParaRPr lang="de-DE" sz="1400" dirty="0"/>
          </a:p>
        </p:txBody>
      </p:sp>
      <p:sp>
        <p:nvSpPr>
          <p:cNvPr id="14" name="Textfeld 13"/>
          <p:cNvSpPr txBox="1"/>
          <p:nvPr/>
        </p:nvSpPr>
        <p:spPr>
          <a:xfrm>
            <a:off x="6004471" y="3373249"/>
            <a:ext cx="2863994" cy="1015663"/>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Danach wird das Protokoll entsprechend </a:t>
            </a:r>
            <a:r>
              <a:rPr lang="de-DE" sz="2000" dirty="0" smtClean="0">
                <a:latin typeface="Calibri" panose="020F0502020204030204" pitchFamily="34" charset="0"/>
                <a:cs typeface="Calibri" panose="020F0502020204030204" pitchFamily="34" charset="0"/>
              </a:rPr>
              <a:t>der Löschung korrigiert</a:t>
            </a:r>
            <a:endParaRPr lang="de-DE" sz="1400" dirty="0"/>
          </a:p>
        </p:txBody>
      </p:sp>
      <p:sp>
        <p:nvSpPr>
          <p:cNvPr id="10" name="Datumsplatzhalter 9"/>
          <p:cNvSpPr>
            <a:spLocks noGrp="1"/>
          </p:cNvSpPr>
          <p:nvPr>
            <p:ph type="dt" sz="half" idx="20"/>
          </p:nvPr>
        </p:nvSpPr>
        <p:spPr/>
        <p:txBody>
          <a:bodyPr/>
          <a:lstStyle/>
          <a:p>
            <a:fld id="{FA8A693E-6295-4EE5-8851-BDD226886051}" type="datetime1">
              <a:rPr lang="de-DE" smtClean="0"/>
              <a:t>09.10.2021</a:t>
            </a:fld>
            <a:endParaRPr lang="de-DE" dirty="0"/>
          </a:p>
        </p:txBody>
      </p:sp>
      <p:sp>
        <p:nvSpPr>
          <p:cNvPr id="15" name="Fußzeilenplatzhalter 14"/>
          <p:cNvSpPr>
            <a:spLocks noGrp="1"/>
          </p:cNvSpPr>
          <p:nvPr>
            <p:ph type="ftr" sz="quarter" idx="21"/>
          </p:nvPr>
        </p:nvSpPr>
        <p:spPr/>
        <p:txBody>
          <a:bodyPr/>
          <a:lstStyle/>
          <a:p>
            <a:r>
              <a:rPr lang="de-DE" smtClean="0"/>
              <a:t>PfHV</a:t>
            </a:r>
            <a:endParaRPr lang="de-DE" dirty="0"/>
          </a:p>
        </p:txBody>
      </p:sp>
      <p:sp>
        <p:nvSpPr>
          <p:cNvPr id="16" name="Foliennummernplatzhalter 15"/>
          <p:cNvSpPr>
            <a:spLocks noGrp="1"/>
          </p:cNvSpPr>
          <p:nvPr>
            <p:ph type="sldNum" sz="quarter" idx="22"/>
          </p:nvPr>
        </p:nvSpPr>
        <p:spPr/>
        <p:txBody>
          <a:bodyPr/>
          <a:lstStyle/>
          <a:p>
            <a:fld id="{096776BD-8EC8-4638-91DB-0945096743CB}" type="slidenum">
              <a:rPr lang="de-DE" smtClean="0"/>
              <a:pPr/>
              <a:t>28</a:t>
            </a:fld>
            <a:endParaRPr lang="de-DE" dirty="0"/>
          </a:p>
        </p:txBody>
      </p:sp>
      <p:sp>
        <p:nvSpPr>
          <p:cNvPr id="4" name="Rechteck 3"/>
          <p:cNvSpPr/>
          <p:nvPr/>
        </p:nvSpPr>
        <p:spPr>
          <a:xfrm>
            <a:off x="741912" y="3283527"/>
            <a:ext cx="1471352" cy="17456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694560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Verwarnungen</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2" y="1986887"/>
            <a:ext cx="2487077" cy="3066807"/>
          </a:xfrm>
          <a:prstGeom prst="rect">
            <a:avLst/>
          </a:prstGeom>
        </p:spPr>
      </p:pic>
      <p:pic>
        <p:nvPicPr>
          <p:cNvPr id="15" name="Grafi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978" y="1986885"/>
            <a:ext cx="2390962" cy="1866657"/>
          </a:xfrm>
          <a:prstGeom prst="rect">
            <a:avLst/>
          </a:prstGeom>
        </p:spPr>
      </p:pic>
      <p:pic>
        <p:nvPicPr>
          <p:cNvPr id="16" name="Grafik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1230" y="1986886"/>
            <a:ext cx="2774120" cy="1866657"/>
          </a:xfrm>
          <a:prstGeom prst="rect">
            <a:avLst/>
          </a:prstGeom>
        </p:spPr>
      </p:pic>
      <p:sp>
        <p:nvSpPr>
          <p:cNvPr id="17" name="Rechteck 16"/>
          <p:cNvSpPr/>
          <p:nvPr/>
        </p:nvSpPr>
        <p:spPr>
          <a:xfrm>
            <a:off x="4929188" y="2221069"/>
            <a:ext cx="281668" cy="538843"/>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18" name="Rechteck 17"/>
          <p:cNvSpPr/>
          <p:nvPr/>
        </p:nvSpPr>
        <p:spPr>
          <a:xfrm>
            <a:off x="5741037" y="1986885"/>
            <a:ext cx="471596" cy="160321"/>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20" name="Rechteck 19"/>
          <p:cNvSpPr/>
          <p:nvPr/>
        </p:nvSpPr>
        <p:spPr>
          <a:xfrm>
            <a:off x="6319157" y="2998294"/>
            <a:ext cx="2032907" cy="179614"/>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21" name="Textfeld 20"/>
          <p:cNvSpPr txBox="1"/>
          <p:nvPr/>
        </p:nvSpPr>
        <p:spPr>
          <a:xfrm>
            <a:off x="328612" y="5053693"/>
            <a:ext cx="2487077" cy="1323439"/>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Eintragen einer Verwarnung </a:t>
            </a:r>
            <a:r>
              <a:rPr lang="de-DE" sz="2000" dirty="0" smtClean="0">
                <a:latin typeface="Calibri" panose="020F0502020204030204" pitchFamily="34" charset="0"/>
                <a:cs typeface="Calibri" panose="020F0502020204030204" pitchFamily="34" charset="0"/>
              </a:rPr>
              <a:t>durch Klick </a:t>
            </a:r>
            <a:r>
              <a:rPr lang="de-DE" sz="2000" dirty="0">
                <a:latin typeface="Calibri" panose="020F0502020204030204" pitchFamily="34" charset="0"/>
                <a:cs typeface="Calibri" panose="020F0502020204030204" pitchFamily="34" charset="0"/>
              </a:rPr>
              <a:t>auf die gelbe Karte</a:t>
            </a:r>
          </a:p>
        </p:txBody>
      </p:sp>
      <p:sp>
        <p:nvSpPr>
          <p:cNvPr id="23" name="Textfeld 22"/>
          <p:cNvSpPr txBox="1"/>
          <p:nvPr/>
        </p:nvSpPr>
        <p:spPr>
          <a:xfrm>
            <a:off x="3082979" y="3849039"/>
            <a:ext cx="2390961" cy="70788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Den bestraften Spieler anklicken</a:t>
            </a:r>
          </a:p>
        </p:txBody>
      </p:sp>
      <p:sp>
        <p:nvSpPr>
          <p:cNvPr id="24" name="Textfeld 23"/>
          <p:cNvSpPr txBox="1"/>
          <p:nvPr/>
        </p:nvSpPr>
        <p:spPr>
          <a:xfrm>
            <a:off x="5741037" y="3856866"/>
            <a:ext cx="2427723" cy="163121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Die Verwarnung wird im Protokoll aufgeführt und in der </a:t>
            </a:r>
            <a:r>
              <a:rPr lang="de-DE" sz="2000" dirty="0" smtClean="0">
                <a:latin typeface="Calibri" panose="020F0502020204030204" pitchFamily="34" charset="0"/>
                <a:cs typeface="Calibri" panose="020F0502020204030204" pitchFamily="34" charset="0"/>
              </a:rPr>
              <a:t>Strafen-Übersicht </a:t>
            </a:r>
            <a:r>
              <a:rPr lang="de-DE" sz="2000" dirty="0">
                <a:latin typeface="Calibri" panose="020F0502020204030204" pitchFamily="34" charset="0"/>
                <a:cs typeface="Calibri" panose="020F0502020204030204" pitchFamily="34" charset="0"/>
              </a:rPr>
              <a:t>aufgeführt</a:t>
            </a:r>
          </a:p>
        </p:txBody>
      </p:sp>
      <p:sp>
        <p:nvSpPr>
          <p:cNvPr id="3" name="Datumsplatzhalter 2"/>
          <p:cNvSpPr>
            <a:spLocks noGrp="1"/>
          </p:cNvSpPr>
          <p:nvPr>
            <p:ph type="dt" sz="half" idx="20"/>
          </p:nvPr>
        </p:nvSpPr>
        <p:spPr/>
        <p:txBody>
          <a:bodyPr/>
          <a:lstStyle/>
          <a:p>
            <a:fld id="{4D2EC182-5624-431A-B246-96964C44AF63}" type="datetime1">
              <a:rPr lang="de-DE" smtClean="0"/>
              <a:t>09.10.2021</a:t>
            </a:fld>
            <a:endParaRPr lang="de-DE" dirty="0"/>
          </a:p>
        </p:txBody>
      </p:sp>
      <p:sp>
        <p:nvSpPr>
          <p:cNvPr id="9" name="Fußzeilenplatzhalter 8"/>
          <p:cNvSpPr>
            <a:spLocks noGrp="1"/>
          </p:cNvSpPr>
          <p:nvPr>
            <p:ph type="ftr" sz="quarter" idx="21"/>
          </p:nvPr>
        </p:nvSpPr>
        <p:spPr/>
        <p:txBody>
          <a:bodyPr/>
          <a:lstStyle/>
          <a:p>
            <a:r>
              <a:rPr lang="de-DE" smtClean="0"/>
              <a:t>PfHV</a:t>
            </a:r>
            <a:endParaRPr lang="de-DE" dirty="0"/>
          </a:p>
        </p:txBody>
      </p:sp>
      <p:sp>
        <p:nvSpPr>
          <p:cNvPr id="11" name="Foliennummernplatzhalter 10"/>
          <p:cNvSpPr>
            <a:spLocks noGrp="1"/>
          </p:cNvSpPr>
          <p:nvPr>
            <p:ph type="sldNum" sz="quarter" idx="22"/>
          </p:nvPr>
        </p:nvSpPr>
        <p:spPr/>
        <p:txBody>
          <a:bodyPr/>
          <a:lstStyle/>
          <a:p>
            <a:fld id="{096776BD-8EC8-4638-91DB-0945096743CB}" type="slidenum">
              <a:rPr lang="de-DE" smtClean="0"/>
              <a:pPr/>
              <a:t>29</a:t>
            </a:fld>
            <a:endParaRPr lang="de-DE" dirty="0"/>
          </a:p>
        </p:txBody>
      </p:sp>
      <p:sp>
        <p:nvSpPr>
          <p:cNvPr id="5" name="Rechteck 4"/>
          <p:cNvSpPr/>
          <p:nvPr/>
        </p:nvSpPr>
        <p:spPr>
          <a:xfrm>
            <a:off x="423949" y="1986885"/>
            <a:ext cx="230678" cy="49030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223149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smtClean="0"/>
              <a:t>Hauptbildschirm</a:t>
            </a:r>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a:t>
            </a:r>
            <a:r>
              <a:rPr lang="de-DE" dirty="0" smtClean="0"/>
              <a:t>SBO</a:t>
            </a:r>
            <a:endParaRPr lang="de-DE" dirty="0"/>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9" name="Datumsplatzhalter 8"/>
          <p:cNvSpPr>
            <a:spLocks noGrp="1"/>
          </p:cNvSpPr>
          <p:nvPr>
            <p:ph type="dt" sz="half" idx="20"/>
          </p:nvPr>
        </p:nvSpPr>
        <p:spPr/>
        <p:txBody>
          <a:bodyPr/>
          <a:lstStyle/>
          <a:p>
            <a:fld id="{5435184F-4B2A-4E23-A5D7-E1394DB9EFD6}" type="datetime1">
              <a:rPr lang="de-DE" smtClean="0"/>
              <a:t>09.10.2021</a:t>
            </a:fld>
            <a:endParaRPr lang="de-DE" dirty="0"/>
          </a:p>
        </p:txBody>
      </p:sp>
      <p:sp>
        <p:nvSpPr>
          <p:cNvPr id="10" name="Fußzeilenplatzhalter 9"/>
          <p:cNvSpPr>
            <a:spLocks noGrp="1"/>
          </p:cNvSpPr>
          <p:nvPr>
            <p:ph type="ftr" sz="quarter" idx="21"/>
          </p:nvPr>
        </p:nvSpPr>
        <p:spPr/>
        <p:txBody>
          <a:bodyPr/>
          <a:lstStyle/>
          <a:p>
            <a:r>
              <a:rPr lang="de-DE" smtClean="0"/>
              <a:t>PfHV</a:t>
            </a:r>
            <a:endParaRPr lang="de-DE" dirty="0"/>
          </a:p>
        </p:txBody>
      </p:sp>
      <p:sp>
        <p:nvSpPr>
          <p:cNvPr id="11" name="Foliennummernplatzhalter 10"/>
          <p:cNvSpPr>
            <a:spLocks noGrp="1"/>
          </p:cNvSpPr>
          <p:nvPr>
            <p:ph type="sldNum" sz="quarter" idx="22"/>
          </p:nvPr>
        </p:nvSpPr>
        <p:spPr/>
        <p:txBody>
          <a:bodyPr/>
          <a:lstStyle/>
          <a:p>
            <a:fld id="{096776BD-8EC8-4638-91DB-0945096743CB}" type="slidenum">
              <a:rPr lang="de-DE" smtClean="0"/>
              <a:pPr/>
              <a:t>3</a:t>
            </a:fld>
            <a:endParaRPr lang="de-DE" dirty="0"/>
          </a:p>
        </p:txBody>
      </p:sp>
      <p:pic>
        <p:nvPicPr>
          <p:cNvPr id="12" name="Picture 4"/>
          <p:cNvPicPr>
            <a:picLocks noChangeAspect="1" noChangeArrowheads="1"/>
          </p:cNvPicPr>
          <p:nvPr/>
        </p:nvPicPr>
        <p:blipFill>
          <a:blip r:embed="rId3"/>
          <a:srcRect/>
          <a:stretch>
            <a:fillRect/>
          </a:stretch>
        </p:blipFill>
        <p:spPr bwMode="auto">
          <a:xfrm>
            <a:off x="2574867" y="1561378"/>
            <a:ext cx="5123743" cy="4792858"/>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764567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Verwarnungen</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2" y="1986886"/>
            <a:ext cx="2487077" cy="3066806"/>
          </a:xfrm>
          <a:prstGeom prst="rect">
            <a:avLst/>
          </a:prstGeom>
        </p:spPr>
      </p:pic>
      <p:pic>
        <p:nvPicPr>
          <p:cNvPr id="15" name="Grafi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978" y="2031950"/>
            <a:ext cx="2390962" cy="1776524"/>
          </a:xfrm>
          <a:prstGeom prst="rect">
            <a:avLst/>
          </a:prstGeom>
        </p:spPr>
      </p:pic>
      <p:pic>
        <p:nvPicPr>
          <p:cNvPr id="16" name="Grafik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1230" y="2118801"/>
            <a:ext cx="2774120" cy="1602824"/>
          </a:xfrm>
          <a:prstGeom prst="rect">
            <a:avLst/>
          </a:prstGeom>
        </p:spPr>
      </p:pic>
      <p:sp>
        <p:nvSpPr>
          <p:cNvPr id="3" name="Rechteck 2"/>
          <p:cNvSpPr/>
          <p:nvPr/>
        </p:nvSpPr>
        <p:spPr>
          <a:xfrm>
            <a:off x="4396468" y="2775857"/>
            <a:ext cx="244929" cy="522514"/>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9" name="Textfeld 8"/>
          <p:cNvSpPr txBox="1"/>
          <p:nvPr/>
        </p:nvSpPr>
        <p:spPr>
          <a:xfrm>
            <a:off x="3082978" y="3808474"/>
            <a:ext cx="2503175" cy="4093428"/>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Das Regelwerk schreibt vor, dass </a:t>
            </a:r>
            <a:r>
              <a:rPr lang="de-DE" sz="2000" dirty="0" smtClean="0">
                <a:latin typeface="Calibri" panose="020F0502020204030204" pitchFamily="34" charset="0"/>
                <a:cs typeface="Calibri" panose="020F0502020204030204" pitchFamily="34" charset="0"/>
              </a:rPr>
              <a:t>es maximal </a:t>
            </a:r>
            <a:r>
              <a:rPr lang="de-DE" sz="2000" dirty="0">
                <a:latin typeface="Calibri" panose="020F0502020204030204" pitchFamily="34" charset="0"/>
                <a:cs typeface="Calibri" panose="020F0502020204030204" pitchFamily="34" charset="0"/>
              </a:rPr>
              <a:t>drei Verwarnungen je Team </a:t>
            </a:r>
            <a:r>
              <a:rPr lang="de-DE" sz="2000" dirty="0" smtClean="0">
                <a:latin typeface="Calibri" panose="020F0502020204030204" pitchFamily="34" charset="0"/>
                <a:cs typeface="Calibri" panose="020F0502020204030204" pitchFamily="34" charset="0"/>
              </a:rPr>
              <a:t>für </a:t>
            </a:r>
            <a:r>
              <a:rPr lang="de-DE" sz="2000" dirty="0">
                <a:latin typeface="Calibri" panose="020F0502020204030204" pitchFamily="34" charset="0"/>
                <a:cs typeface="Calibri" panose="020F0502020204030204" pitchFamily="34" charset="0"/>
              </a:rPr>
              <a:t>die Spieler geben </a:t>
            </a:r>
            <a:r>
              <a:rPr lang="de-DE" sz="2000" dirty="0" smtClean="0">
                <a:latin typeface="Calibri" panose="020F0502020204030204" pitchFamily="34" charset="0"/>
                <a:cs typeface="Calibri" panose="020F0502020204030204" pitchFamily="34" charset="0"/>
              </a:rPr>
              <a:t>soll. Jedoch </a:t>
            </a:r>
            <a:r>
              <a:rPr lang="de-DE" sz="2000" dirty="0">
                <a:latin typeface="Calibri" panose="020F0502020204030204" pitchFamily="34" charset="0"/>
                <a:cs typeface="Calibri" panose="020F0502020204030204" pitchFamily="34" charset="0"/>
              </a:rPr>
              <a:t>können auch </a:t>
            </a:r>
            <a:r>
              <a:rPr lang="de-DE" sz="2000" dirty="0" smtClean="0">
                <a:latin typeface="Calibri" panose="020F0502020204030204" pitchFamily="34" charset="0"/>
                <a:cs typeface="Calibri" panose="020F0502020204030204" pitchFamily="34" charset="0"/>
              </a:rPr>
              <a:t>mehr Verwarnungen ausgesprochen werden - Das </a:t>
            </a:r>
            <a:r>
              <a:rPr lang="de-DE" sz="2000" dirty="0">
                <a:latin typeface="Calibri" panose="020F0502020204030204" pitchFamily="34" charset="0"/>
                <a:cs typeface="Calibri" panose="020F0502020204030204" pitchFamily="34" charset="0"/>
              </a:rPr>
              <a:t>System kann </a:t>
            </a:r>
            <a:r>
              <a:rPr lang="de-DE" sz="2000" dirty="0" smtClean="0">
                <a:latin typeface="Calibri" panose="020F0502020204030204" pitchFamily="34" charset="0"/>
                <a:cs typeface="Calibri" panose="020F0502020204030204" pitchFamily="34" charset="0"/>
              </a:rPr>
              <a:t>vier Verwarnungen je </a:t>
            </a:r>
            <a:r>
              <a:rPr lang="de-DE" sz="2000" dirty="0">
                <a:latin typeface="Calibri" panose="020F0502020204030204" pitchFamily="34" charset="0"/>
                <a:cs typeface="Calibri" panose="020F0502020204030204" pitchFamily="34" charset="0"/>
              </a:rPr>
              <a:t>Team eintragen.</a:t>
            </a:r>
          </a:p>
        </p:txBody>
      </p:sp>
      <p:sp>
        <p:nvSpPr>
          <p:cNvPr id="19" name="Textfeld 18"/>
          <p:cNvSpPr txBox="1"/>
          <p:nvPr/>
        </p:nvSpPr>
        <p:spPr>
          <a:xfrm>
            <a:off x="5741230" y="3715549"/>
            <a:ext cx="2774120" cy="4093428"/>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Sind bereits </a:t>
            </a:r>
            <a:r>
              <a:rPr lang="de-DE" sz="2000" dirty="0" smtClean="0">
                <a:latin typeface="Calibri" panose="020F0502020204030204" pitchFamily="34" charset="0"/>
                <a:cs typeface="Calibri" panose="020F0502020204030204" pitchFamily="34" charset="0"/>
              </a:rPr>
              <a:t>3 Verwarnungen erteilt, erkundigt </a:t>
            </a:r>
            <a:r>
              <a:rPr lang="de-DE" sz="2000" dirty="0">
                <a:latin typeface="Calibri" panose="020F0502020204030204" pitchFamily="34" charset="0"/>
                <a:cs typeface="Calibri" panose="020F0502020204030204" pitchFamily="34" charset="0"/>
              </a:rPr>
              <a:t>sich das System danach, </a:t>
            </a:r>
            <a:r>
              <a:rPr lang="de-DE" sz="2000" dirty="0" smtClean="0">
                <a:latin typeface="Calibri" panose="020F0502020204030204" pitchFamily="34" charset="0"/>
                <a:cs typeface="Calibri" panose="020F0502020204030204" pitchFamily="34" charset="0"/>
              </a:rPr>
              <a:t>ob tatsächlich </a:t>
            </a:r>
            <a:r>
              <a:rPr lang="de-DE" sz="2000" dirty="0">
                <a:latin typeface="Calibri" panose="020F0502020204030204" pitchFamily="34" charset="0"/>
                <a:cs typeface="Calibri" panose="020F0502020204030204" pitchFamily="34" charset="0"/>
              </a:rPr>
              <a:t>eine vierte Verwarnung </a:t>
            </a:r>
            <a:r>
              <a:rPr lang="de-DE" sz="2000" dirty="0" smtClean="0">
                <a:latin typeface="Calibri" panose="020F0502020204030204" pitchFamily="34" charset="0"/>
                <a:cs typeface="Calibri" panose="020F0502020204030204" pitchFamily="34" charset="0"/>
              </a:rPr>
              <a:t>erteilt </a:t>
            </a:r>
            <a:r>
              <a:rPr lang="de-DE" sz="2000" dirty="0">
                <a:latin typeface="Calibri" panose="020F0502020204030204" pitchFamily="34" charset="0"/>
                <a:cs typeface="Calibri" panose="020F0502020204030204" pitchFamily="34" charset="0"/>
              </a:rPr>
              <a:t>werden </a:t>
            </a:r>
            <a:r>
              <a:rPr lang="de-DE" sz="2000" dirty="0" smtClean="0">
                <a:latin typeface="Calibri" panose="020F0502020204030204" pitchFamily="34" charset="0"/>
                <a:cs typeface="Calibri" panose="020F0502020204030204" pitchFamily="34" charset="0"/>
              </a:rPr>
              <a:t>soll – die Schiedsrichter sind durch den Sekretär bei der nächsten Spielzeitunterbrechung darauf aufmerksam zu machen</a:t>
            </a:r>
            <a:endParaRPr lang="de-DE" sz="2000" dirty="0">
              <a:latin typeface="Calibri" panose="020F0502020204030204" pitchFamily="34" charset="0"/>
              <a:cs typeface="Calibri" panose="020F0502020204030204" pitchFamily="34" charset="0"/>
            </a:endParaRPr>
          </a:p>
        </p:txBody>
      </p:sp>
      <p:sp>
        <p:nvSpPr>
          <p:cNvPr id="11" name="Datumsplatzhalter 10"/>
          <p:cNvSpPr>
            <a:spLocks noGrp="1"/>
          </p:cNvSpPr>
          <p:nvPr>
            <p:ph type="dt" sz="half" idx="20"/>
          </p:nvPr>
        </p:nvSpPr>
        <p:spPr/>
        <p:txBody>
          <a:bodyPr/>
          <a:lstStyle/>
          <a:p>
            <a:fld id="{7B9EE2F2-1DC4-408C-9E2A-3055950ED290}" type="datetime1">
              <a:rPr lang="de-DE" smtClean="0"/>
              <a:t>09.10.2021</a:t>
            </a:fld>
            <a:endParaRPr lang="de-DE" dirty="0"/>
          </a:p>
        </p:txBody>
      </p:sp>
      <p:sp>
        <p:nvSpPr>
          <p:cNvPr id="12" name="Fußzeilenplatzhalter 11"/>
          <p:cNvSpPr>
            <a:spLocks noGrp="1"/>
          </p:cNvSpPr>
          <p:nvPr>
            <p:ph type="ftr" sz="quarter" idx="21"/>
          </p:nvPr>
        </p:nvSpPr>
        <p:spPr/>
        <p:txBody>
          <a:bodyPr/>
          <a:lstStyle/>
          <a:p>
            <a:r>
              <a:rPr lang="de-DE" smtClean="0"/>
              <a:t>PfHV</a:t>
            </a:r>
            <a:endParaRPr lang="de-DE" dirty="0"/>
          </a:p>
        </p:txBody>
      </p:sp>
      <p:sp>
        <p:nvSpPr>
          <p:cNvPr id="13" name="Foliennummernplatzhalter 12"/>
          <p:cNvSpPr>
            <a:spLocks noGrp="1"/>
          </p:cNvSpPr>
          <p:nvPr>
            <p:ph type="sldNum" sz="quarter" idx="22"/>
          </p:nvPr>
        </p:nvSpPr>
        <p:spPr/>
        <p:txBody>
          <a:bodyPr/>
          <a:lstStyle/>
          <a:p>
            <a:fld id="{096776BD-8EC8-4638-91DB-0945096743CB}" type="slidenum">
              <a:rPr lang="de-DE" smtClean="0"/>
              <a:pPr/>
              <a:t>30</a:t>
            </a:fld>
            <a:endParaRPr lang="de-DE" dirty="0"/>
          </a:p>
        </p:txBody>
      </p:sp>
      <p:sp>
        <p:nvSpPr>
          <p:cNvPr id="4" name="Rechteck 3"/>
          <p:cNvSpPr/>
          <p:nvPr/>
        </p:nvSpPr>
        <p:spPr>
          <a:xfrm>
            <a:off x="417715" y="2031950"/>
            <a:ext cx="236912" cy="41199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845597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Hinausstellungen</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2" y="2014461"/>
            <a:ext cx="2487077" cy="3011657"/>
          </a:xfrm>
          <a:prstGeom prst="rect">
            <a:avLst/>
          </a:prstGeom>
        </p:spPr>
      </p:pic>
      <p:pic>
        <p:nvPicPr>
          <p:cNvPr id="15" name="Grafik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7562" y="2031950"/>
            <a:ext cx="2321794" cy="1776524"/>
          </a:xfrm>
          <a:prstGeom prst="rect">
            <a:avLst/>
          </a:prstGeom>
        </p:spPr>
      </p:pic>
      <p:pic>
        <p:nvPicPr>
          <p:cNvPr id="16" name="Grafik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6120" y="2031950"/>
            <a:ext cx="3081494" cy="1457446"/>
          </a:xfrm>
          <a:prstGeom prst="rect">
            <a:avLst/>
          </a:prstGeom>
        </p:spPr>
      </p:pic>
      <p:sp>
        <p:nvSpPr>
          <p:cNvPr id="3" name="Rechteck 2"/>
          <p:cNvSpPr/>
          <p:nvPr/>
        </p:nvSpPr>
        <p:spPr>
          <a:xfrm>
            <a:off x="4421981" y="2275195"/>
            <a:ext cx="244929" cy="522514"/>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9" name="Textfeld 8"/>
          <p:cNvSpPr txBox="1"/>
          <p:nvPr/>
        </p:nvSpPr>
        <p:spPr>
          <a:xfrm>
            <a:off x="3117561" y="3808474"/>
            <a:ext cx="2321795" cy="1015663"/>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Den fehlbaren Spieler durch Klick </a:t>
            </a:r>
            <a:r>
              <a:rPr lang="de-DE" sz="2000" dirty="0" smtClean="0">
                <a:latin typeface="Calibri" panose="020F0502020204030204" pitchFamily="34" charset="0"/>
                <a:cs typeface="Calibri" panose="020F0502020204030204" pitchFamily="34" charset="0"/>
              </a:rPr>
              <a:t>auswählen</a:t>
            </a:r>
            <a:endParaRPr lang="de-DE" sz="2000" dirty="0">
              <a:latin typeface="Calibri" panose="020F0502020204030204" pitchFamily="34" charset="0"/>
              <a:cs typeface="Calibri" panose="020F0502020204030204" pitchFamily="34" charset="0"/>
            </a:endParaRPr>
          </a:p>
        </p:txBody>
      </p:sp>
      <p:sp>
        <p:nvSpPr>
          <p:cNvPr id="19" name="Textfeld 18"/>
          <p:cNvSpPr txBox="1"/>
          <p:nvPr/>
        </p:nvSpPr>
        <p:spPr>
          <a:xfrm>
            <a:off x="5686120" y="3593031"/>
            <a:ext cx="3241980" cy="3477875"/>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Die Hinausstellung wird im Protokoll vermerkt </a:t>
            </a:r>
            <a:r>
              <a:rPr lang="de-DE" sz="2000" dirty="0" smtClean="0">
                <a:latin typeface="Calibri" panose="020F0502020204030204" pitchFamily="34" charset="0"/>
                <a:cs typeface="Calibri" panose="020F0502020204030204" pitchFamily="34" charset="0"/>
              </a:rPr>
              <a:t>und in </a:t>
            </a:r>
            <a:r>
              <a:rPr lang="de-DE" sz="2000" dirty="0">
                <a:latin typeface="Calibri" panose="020F0502020204030204" pitchFamily="34" charset="0"/>
                <a:cs typeface="Calibri" panose="020F0502020204030204" pitchFamily="34" charset="0"/>
              </a:rPr>
              <a:t>der Strafen-Übersicht </a:t>
            </a:r>
            <a:r>
              <a:rPr lang="de-DE" sz="2000" dirty="0" smtClean="0">
                <a:latin typeface="Calibri" panose="020F0502020204030204" pitchFamily="34" charset="0"/>
                <a:cs typeface="Calibri" panose="020F0502020204030204" pitchFamily="34" charset="0"/>
              </a:rPr>
              <a:t>aufgenommen. Zudem </a:t>
            </a:r>
            <a:r>
              <a:rPr lang="de-DE" sz="2000" dirty="0">
                <a:latin typeface="Calibri" panose="020F0502020204030204" pitchFamily="34" charset="0"/>
                <a:cs typeface="Calibri" panose="020F0502020204030204" pitchFamily="34" charset="0"/>
              </a:rPr>
              <a:t>wird im Zeitstrafen-Fenster die Nummer des</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bestraften Spielers zusammen mit der Restdauer </a:t>
            </a:r>
            <a:r>
              <a:rPr lang="de-DE" sz="2000" dirty="0" smtClean="0">
                <a:latin typeface="Calibri" panose="020F0502020204030204" pitchFamily="34" charset="0"/>
                <a:cs typeface="Calibri" panose="020F0502020204030204" pitchFamily="34" charset="0"/>
              </a:rPr>
              <a:t>der Hinausstellung angezeigt </a:t>
            </a:r>
            <a:r>
              <a:rPr lang="de-DE" sz="2000" dirty="0">
                <a:latin typeface="Calibri" panose="020F0502020204030204" pitchFamily="34" charset="0"/>
                <a:cs typeface="Calibri" panose="020F0502020204030204" pitchFamily="34" charset="0"/>
              </a:rPr>
              <a:t>Diese Dauer </a:t>
            </a:r>
            <a:r>
              <a:rPr lang="de-DE" sz="2000" dirty="0" smtClean="0">
                <a:latin typeface="Calibri" panose="020F0502020204030204" pitchFamily="34" charset="0"/>
                <a:cs typeface="Calibri" panose="020F0502020204030204" pitchFamily="34" charset="0"/>
              </a:rPr>
              <a:t>läuft automatisch herunter</a:t>
            </a:r>
            <a:endParaRPr lang="de-DE" sz="2000" dirty="0">
              <a:latin typeface="Calibri" panose="020F0502020204030204" pitchFamily="34" charset="0"/>
              <a:cs typeface="Calibri" panose="020F0502020204030204" pitchFamily="34" charset="0"/>
            </a:endParaRPr>
          </a:p>
        </p:txBody>
      </p:sp>
      <p:sp>
        <p:nvSpPr>
          <p:cNvPr id="14" name="Textfeld 13"/>
          <p:cNvSpPr txBox="1"/>
          <p:nvPr/>
        </p:nvSpPr>
        <p:spPr>
          <a:xfrm>
            <a:off x="331594" y="5026117"/>
            <a:ext cx="2785967" cy="2554545"/>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Laut Regelwerk ist die Uhr mit der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Erteilung einer Hinausstellung </a:t>
            </a:r>
            <a:r>
              <a:rPr lang="de-DE" sz="2000" dirty="0" smtClean="0">
                <a:latin typeface="Calibri" panose="020F0502020204030204" pitchFamily="34" charset="0"/>
                <a:cs typeface="Calibri" panose="020F0502020204030204" pitchFamily="34" charset="0"/>
              </a:rPr>
              <a:t>anzuhalten. Deshalb </a:t>
            </a:r>
            <a:r>
              <a:rPr lang="de-DE" sz="2000" dirty="0">
                <a:latin typeface="Calibri" panose="020F0502020204030204" pitchFamily="34" charset="0"/>
                <a:cs typeface="Calibri" panose="020F0502020204030204" pitchFamily="34" charset="0"/>
              </a:rPr>
              <a:t>immer vor dem Drücken </a:t>
            </a:r>
            <a:r>
              <a:rPr lang="de-DE" sz="2000" dirty="0" smtClean="0">
                <a:latin typeface="Calibri" panose="020F0502020204030204" pitchFamily="34" charset="0"/>
                <a:cs typeface="Calibri" panose="020F0502020204030204" pitchFamily="34" charset="0"/>
              </a:rPr>
              <a:t>der Hinausstellung </a:t>
            </a:r>
            <a:r>
              <a:rPr lang="de-DE" sz="2000" dirty="0">
                <a:latin typeface="Calibri" panose="020F0502020204030204" pitchFamily="34" charset="0"/>
                <a:cs typeface="Calibri" panose="020F0502020204030204" pitchFamily="34" charset="0"/>
              </a:rPr>
              <a:t>die Zeit </a:t>
            </a:r>
            <a:r>
              <a:rPr lang="de-DE" sz="2000" dirty="0" smtClean="0">
                <a:latin typeface="Calibri" panose="020F0502020204030204" pitchFamily="34" charset="0"/>
                <a:cs typeface="Calibri" panose="020F0502020204030204" pitchFamily="34" charset="0"/>
              </a:rPr>
              <a:t>anhalten</a:t>
            </a:r>
            <a:endParaRPr lang="de-DE" sz="2000" dirty="0">
              <a:latin typeface="Calibri" panose="020F0502020204030204" pitchFamily="34" charset="0"/>
              <a:cs typeface="Calibri" panose="020F0502020204030204" pitchFamily="34" charset="0"/>
            </a:endParaRPr>
          </a:p>
        </p:txBody>
      </p:sp>
      <p:sp>
        <p:nvSpPr>
          <p:cNvPr id="11" name="Rechteck 10"/>
          <p:cNvSpPr/>
          <p:nvPr/>
        </p:nvSpPr>
        <p:spPr>
          <a:xfrm>
            <a:off x="7360104" y="2534833"/>
            <a:ext cx="440872" cy="212754"/>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12" name="Rechteck 11"/>
          <p:cNvSpPr/>
          <p:nvPr/>
        </p:nvSpPr>
        <p:spPr>
          <a:xfrm>
            <a:off x="5741229" y="3253604"/>
            <a:ext cx="2280471" cy="266684"/>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13" name="Rechteck 12"/>
          <p:cNvSpPr/>
          <p:nvPr/>
        </p:nvSpPr>
        <p:spPr>
          <a:xfrm>
            <a:off x="8211229" y="2041007"/>
            <a:ext cx="556385" cy="166956"/>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17" name="Textfeld 16"/>
          <p:cNvSpPr txBox="1"/>
          <p:nvPr/>
        </p:nvSpPr>
        <p:spPr>
          <a:xfrm>
            <a:off x="3261083" y="5182613"/>
            <a:ext cx="2321795" cy="163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e-DE" sz="2000" dirty="0">
                <a:latin typeface="Calibri" panose="020F0502020204030204" pitchFamily="34" charset="0"/>
                <a:cs typeface="Calibri" panose="020F0502020204030204" pitchFamily="34" charset="0"/>
              </a:rPr>
              <a:t>Die dritte Hinausstellung ist zugleich die automatische Disqualifikation</a:t>
            </a:r>
          </a:p>
        </p:txBody>
      </p:sp>
      <p:sp>
        <p:nvSpPr>
          <p:cNvPr id="18" name="Datumsplatzhalter 17"/>
          <p:cNvSpPr>
            <a:spLocks noGrp="1"/>
          </p:cNvSpPr>
          <p:nvPr>
            <p:ph type="dt" sz="half" idx="20"/>
          </p:nvPr>
        </p:nvSpPr>
        <p:spPr/>
        <p:txBody>
          <a:bodyPr/>
          <a:lstStyle/>
          <a:p>
            <a:fld id="{B9662F74-1CF5-4A6F-B013-A2E5C7697930}" type="datetime1">
              <a:rPr lang="de-DE" smtClean="0"/>
              <a:t>09.10.2021</a:t>
            </a:fld>
            <a:endParaRPr lang="de-DE" dirty="0"/>
          </a:p>
        </p:txBody>
      </p:sp>
      <p:sp>
        <p:nvSpPr>
          <p:cNvPr id="20" name="Fußzeilenplatzhalter 19"/>
          <p:cNvSpPr>
            <a:spLocks noGrp="1"/>
          </p:cNvSpPr>
          <p:nvPr>
            <p:ph type="ftr" sz="quarter" idx="21"/>
          </p:nvPr>
        </p:nvSpPr>
        <p:spPr/>
        <p:txBody>
          <a:bodyPr/>
          <a:lstStyle/>
          <a:p>
            <a:r>
              <a:rPr lang="de-DE" smtClean="0"/>
              <a:t>PfHV</a:t>
            </a:r>
            <a:endParaRPr lang="de-DE" dirty="0"/>
          </a:p>
        </p:txBody>
      </p:sp>
      <p:sp>
        <p:nvSpPr>
          <p:cNvPr id="21" name="Foliennummernplatzhalter 20"/>
          <p:cNvSpPr>
            <a:spLocks noGrp="1"/>
          </p:cNvSpPr>
          <p:nvPr>
            <p:ph type="sldNum" sz="quarter" idx="22"/>
          </p:nvPr>
        </p:nvSpPr>
        <p:spPr/>
        <p:txBody>
          <a:bodyPr/>
          <a:lstStyle/>
          <a:p>
            <a:fld id="{096776BD-8EC8-4638-91DB-0945096743CB}" type="slidenum">
              <a:rPr lang="de-DE" smtClean="0"/>
              <a:pPr/>
              <a:t>31</a:t>
            </a:fld>
            <a:endParaRPr lang="de-DE" dirty="0"/>
          </a:p>
        </p:txBody>
      </p:sp>
      <p:sp>
        <p:nvSpPr>
          <p:cNvPr id="6" name="Rechteck 5"/>
          <p:cNvSpPr/>
          <p:nvPr/>
        </p:nvSpPr>
        <p:spPr>
          <a:xfrm>
            <a:off x="2209800" y="2041007"/>
            <a:ext cx="285750" cy="414326"/>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349637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Hinausstellungen</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2" y="2014461"/>
            <a:ext cx="2487077" cy="3011657"/>
          </a:xfrm>
          <a:prstGeom prst="rect">
            <a:avLst/>
          </a:prstGeom>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3473" y="2050652"/>
            <a:ext cx="2078927" cy="2452364"/>
          </a:xfrm>
          <a:prstGeom prst="rect">
            <a:avLst/>
          </a:prstGeom>
        </p:spPr>
      </p:pic>
      <p:sp>
        <p:nvSpPr>
          <p:cNvPr id="9" name="Textfeld 8"/>
          <p:cNvSpPr txBox="1"/>
          <p:nvPr/>
        </p:nvSpPr>
        <p:spPr>
          <a:xfrm>
            <a:off x="3183473" y="4503017"/>
            <a:ext cx="2078927" cy="2246769"/>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Ein hinausgestellter Spieler kann </a:t>
            </a:r>
            <a:r>
              <a:rPr lang="de-DE" sz="2000" dirty="0" smtClean="0">
                <a:latin typeface="Calibri" panose="020F0502020204030204" pitchFamily="34" charset="0"/>
                <a:cs typeface="Calibri" panose="020F0502020204030204" pitchFamily="34" charset="0"/>
              </a:rPr>
              <a:t>während </a:t>
            </a:r>
            <a:r>
              <a:rPr lang="de-DE" sz="2000" dirty="0">
                <a:latin typeface="Calibri" panose="020F0502020204030204" pitchFamily="34" charset="0"/>
                <a:cs typeface="Calibri" panose="020F0502020204030204" pitchFamily="34" charset="0"/>
              </a:rPr>
              <a:t>seiner Hinausstellung </a:t>
            </a:r>
            <a:r>
              <a:rPr lang="de-DE" sz="2000" dirty="0" smtClean="0">
                <a:latin typeface="Calibri" panose="020F0502020204030204" pitchFamily="34" charset="0"/>
                <a:cs typeface="Calibri" panose="020F0502020204030204" pitchFamily="34" charset="0"/>
              </a:rPr>
              <a:t>keine Tore </a:t>
            </a:r>
            <a:r>
              <a:rPr lang="de-DE" sz="2000" dirty="0">
                <a:latin typeface="Calibri" panose="020F0502020204030204" pitchFamily="34" charset="0"/>
                <a:cs typeface="Calibri" panose="020F0502020204030204" pitchFamily="34" charset="0"/>
              </a:rPr>
              <a:t>erzielen</a:t>
            </a:r>
          </a:p>
        </p:txBody>
      </p:sp>
      <p:sp>
        <p:nvSpPr>
          <p:cNvPr id="3" name="Datumsplatzhalter 2"/>
          <p:cNvSpPr>
            <a:spLocks noGrp="1"/>
          </p:cNvSpPr>
          <p:nvPr>
            <p:ph type="dt" sz="half" idx="20"/>
          </p:nvPr>
        </p:nvSpPr>
        <p:spPr/>
        <p:txBody>
          <a:bodyPr/>
          <a:lstStyle/>
          <a:p>
            <a:fld id="{25BC6DA2-39B0-437D-8192-D0994A109571}" type="datetime1">
              <a:rPr lang="de-DE" smtClean="0"/>
              <a:t>09.10.2021</a:t>
            </a:fld>
            <a:endParaRPr lang="de-DE" dirty="0"/>
          </a:p>
        </p:txBody>
      </p:sp>
      <p:sp>
        <p:nvSpPr>
          <p:cNvPr id="11" name="Fußzeilenplatzhalter 10"/>
          <p:cNvSpPr>
            <a:spLocks noGrp="1"/>
          </p:cNvSpPr>
          <p:nvPr>
            <p:ph type="ftr" sz="quarter" idx="21"/>
          </p:nvPr>
        </p:nvSpPr>
        <p:spPr/>
        <p:txBody>
          <a:bodyPr/>
          <a:lstStyle/>
          <a:p>
            <a:r>
              <a:rPr lang="de-DE" smtClean="0"/>
              <a:t>PfHV</a:t>
            </a:r>
            <a:endParaRPr lang="de-DE" dirty="0"/>
          </a:p>
        </p:txBody>
      </p:sp>
      <p:sp>
        <p:nvSpPr>
          <p:cNvPr id="12" name="Foliennummernplatzhalter 11"/>
          <p:cNvSpPr>
            <a:spLocks noGrp="1"/>
          </p:cNvSpPr>
          <p:nvPr>
            <p:ph type="sldNum" sz="quarter" idx="22"/>
          </p:nvPr>
        </p:nvSpPr>
        <p:spPr/>
        <p:txBody>
          <a:bodyPr/>
          <a:lstStyle/>
          <a:p>
            <a:fld id="{096776BD-8EC8-4638-91DB-0945096743CB}" type="slidenum">
              <a:rPr lang="de-DE" smtClean="0"/>
              <a:pPr/>
              <a:t>32</a:t>
            </a:fld>
            <a:endParaRPr lang="de-DE" dirty="0"/>
          </a:p>
        </p:txBody>
      </p:sp>
      <p:sp>
        <p:nvSpPr>
          <p:cNvPr id="4" name="Rechteck 3"/>
          <p:cNvSpPr/>
          <p:nvPr/>
        </p:nvSpPr>
        <p:spPr>
          <a:xfrm>
            <a:off x="2250671" y="2050652"/>
            <a:ext cx="224444" cy="418228"/>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extfeld 5"/>
          <p:cNvSpPr txBox="1"/>
          <p:nvPr/>
        </p:nvSpPr>
        <p:spPr>
          <a:xfrm>
            <a:off x="5903276" y="1962536"/>
            <a:ext cx="2419842" cy="4801314"/>
          </a:xfrm>
          <a:prstGeom prst="rect">
            <a:avLst/>
          </a:prstGeom>
          <a:solidFill>
            <a:schemeClr val="accent1"/>
          </a:solidFill>
        </p:spPr>
        <p:txBody>
          <a:bodyPr wrap="square" rtlCol="0">
            <a:spAutoFit/>
          </a:bodyPr>
          <a:lstStyle/>
          <a:p>
            <a:r>
              <a:rPr lang="de-DE" dirty="0" smtClean="0">
                <a:solidFill>
                  <a:schemeClr val="bg1"/>
                </a:solidFill>
              </a:rPr>
              <a:t>„4-Minuten Hinausstellung“</a:t>
            </a:r>
          </a:p>
          <a:p>
            <a:endParaRPr lang="de-DE" dirty="0">
              <a:solidFill>
                <a:schemeClr val="bg1"/>
              </a:solidFill>
            </a:endParaRPr>
          </a:p>
          <a:p>
            <a:r>
              <a:rPr lang="de-DE" dirty="0" smtClean="0">
                <a:solidFill>
                  <a:schemeClr val="bg1"/>
                </a:solidFill>
              </a:rPr>
              <a:t>Hat ein Spieler eine Hinausstellung oder eine Disqualifikation erhalten und verhält sich vor Wiederanpfiff unsportlich, so kann er eine weitere Hinausstellung oder Disqualifikation erhalten – Die Mannschaft spielt in diesem Fall für 4 Minuten um 1 Spieler reduziert in Unterzahl</a:t>
            </a:r>
            <a:endParaRPr lang="de-DE" dirty="0">
              <a:solidFill>
                <a:schemeClr val="bg1"/>
              </a:solidFill>
            </a:endParaRPr>
          </a:p>
        </p:txBody>
      </p:sp>
    </p:spTree>
    <p:extLst>
      <p:ext uri="{BB962C8B-B14F-4D97-AF65-F5344CB8AC3E}">
        <p14:creationId xmlns:p14="http://schemas.microsoft.com/office/powerpoint/2010/main" val="1998138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Disqualifikationen</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10" y="2014461"/>
            <a:ext cx="2449280" cy="3011657"/>
          </a:xfrm>
          <a:prstGeom prst="rect">
            <a:avLst/>
          </a:prstGeom>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0720" y="2031950"/>
            <a:ext cx="2084597" cy="1776524"/>
          </a:xfrm>
          <a:prstGeom prst="rect">
            <a:avLst/>
          </a:prstGeom>
        </p:spPr>
      </p:pic>
      <p:sp>
        <p:nvSpPr>
          <p:cNvPr id="3" name="Rechteck 2"/>
          <p:cNvSpPr/>
          <p:nvPr/>
        </p:nvSpPr>
        <p:spPr>
          <a:xfrm>
            <a:off x="4526076" y="2225073"/>
            <a:ext cx="244929" cy="522514"/>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9" name="Textfeld 8"/>
          <p:cNvSpPr txBox="1"/>
          <p:nvPr/>
        </p:nvSpPr>
        <p:spPr>
          <a:xfrm>
            <a:off x="5089247" y="3808475"/>
            <a:ext cx="2060729" cy="1938992"/>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Je nach Anzeige der SR muss </a:t>
            </a:r>
            <a:r>
              <a:rPr lang="de-DE" sz="2000" dirty="0" smtClean="0">
                <a:latin typeface="Calibri" panose="020F0502020204030204" pitchFamily="34" charset="0"/>
                <a:cs typeface="Calibri" panose="020F0502020204030204" pitchFamily="34" charset="0"/>
              </a:rPr>
              <a:t>hier die </a:t>
            </a:r>
            <a:r>
              <a:rPr lang="de-DE" sz="2000" dirty="0">
                <a:latin typeface="Calibri" panose="020F0502020204030204" pitchFamily="34" charset="0"/>
                <a:cs typeface="Calibri" panose="020F0502020204030204" pitchFamily="34" charset="0"/>
              </a:rPr>
              <a:t>Art der Disqualifikation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ausgewählt </a:t>
            </a:r>
            <a:r>
              <a:rPr lang="de-DE" sz="2000" dirty="0" smtClean="0">
                <a:latin typeface="Calibri" panose="020F0502020204030204" pitchFamily="34" charset="0"/>
                <a:cs typeface="Calibri" panose="020F0502020204030204" pitchFamily="34" charset="0"/>
              </a:rPr>
              <a:t>werden</a:t>
            </a:r>
            <a:endParaRPr lang="de-DE" sz="1400" dirty="0"/>
          </a:p>
        </p:txBody>
      </p:sp>
      <p:sp>
        <p:nvSpPr>
          <p:cNvPr id="14" name="Textfeld 13"/>
          <p:cNvSpPr txBox="1"/>
          <p:nvPr/>
        </p:nvSpPr>
        <p:spPr>
          <a:xfrm>
            <a:off x="331594" y="5026118"/>
            <a:ext cx="4585294" cy="1323439"/>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Laut Regelwerk ist die Uhr mit der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Erteilung einer Hinausstellung anzuhalten.</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Deshalb immer vor dem Drücken der</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Disqualifikation die Zeit </a:t>
            </a:r>
            <a:r>
              <a:rPr lang="de-DE" sz="2000" dirty="0" smtClean="0">
                <a:latin typeface="Calibri" panose="020F0502020204030204" pitchFamily="34" charset="0"/>
                <a:cs typeface="Calibri" panose="020F0502020204030204" pitchFamily="34" charset="0"/>
              </a:rPr>
              <a:t>anhalten</a:t>
            </a:r>
            <a:endParaRPr lang="de-DE" sz="2000" dirty="0">
              <a:latin typeface="Calibri" panose="020F0502020204030204" pitchFamily="34" charset="0"/>
              <a:cs typeface="Calibri" panose="020F0502020204030204" pitchFamily="34" charset="0"/>
            </a:endParaRPr>
          </a:p>
        </p:txBody>
      </p:sp>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9247" y="2031951"/>
            <a:ext cx="2060729" cy="1776524"/>
          </a:xfrm>
          <a:prstGeom prst="rect">
            <a:avLst/>
          </a:prstGeom>
        </p:spPr>
      </p:pic>
      <p:sp>
        <p:nvSpPr>
          <p:cNvPr id="20" name="Textfeld 19"/>
          <p:cNvSpPr txBox="1"/>
          <p:nvPr/>
        </p:nvSpPr>
        <p:spPr>
          <a:xfrm>
            <a:off x="2900720" y="3808474"/>
            <a:ext cx="2084597" cy="1015663"/>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Den fehlbaren Spieler durch Klick </a:t>
            </a:r>
            <a:r>
              <a:rPr lang="de-DE" sz="2000" dirty="0" smtClean="0">
                <a:latin typeface="Calibri" panose="020F0502020204030204" pitchFamily="34" charset="0"/>
                <a:cs typeface="Calibri" panose="020F0502020204030204" pitchFamily="34" charset="0"/>
              </a:rPr>
              <a:t>auswählen</a:t>
            </a:r>
            <a:endParaRPr lang="de-DE" sz="2000" dirty="0">
              <a:latin typeface="Calibri" panose="020F0502020204030204" pitchFamily="34" charset="0"/>
              <a:cs typeface="Calibri" panose="020F0502020204030204" pitchFamily="34" charset="0"/>
            </a:endParaRPr>
          </a:p>
        </p:txBody>
      </p:sp>
      <p:pic>
        <p:nvPicPr>
          <p:cNvPr id="21" name="Grafik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7511" y="2055157"/>
            <a:ext cx="1107436" cy="409632"/>
          </a:xfrm>
          <a:prstGeom prst="rect">
            <a:avLst/>
          </a:prstGeom>
        </p:spPr>
      </p:pic>
      <p:pic>
        <p:nvPicPr>
          <p:cNvPr id="22" name="Grafik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1800" y="2593442"/>
            <a:ext cx="1093146" cy="342948"/>
          </a:xfrm>
          <a:prstGeom prst="rect">
            <a:avLst/>
          </a:prstGeom>
        </p:spPr>
      </p:pic>
      <p:cxnSp>
        <p:nvCxnSpPr>
          <p:cNvPr id="24" name="Gerade Verbindung mit Pfeil 23"/>
          <p:cNvCxnSpPr>
            <a:endCxn id="21" idx="1"/>
          </p:cNvCxnSpPr>
          <p:nvPr/>
        </p:nvCxnSpPr>
        <p:spPr>
          <a:xfrm flipV="1">
            <a:off x="6484485" y="2259974"/>
            <a:ext cx="1173026" cy="3334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Gerade Verbindung mit Pfeil 25"/>
          <p:cNvCxnSpPr>
            <a:endCxn id="22" idx="1"/>
          </p:cNvCxnSpPr>
          <p:nvPr/>
        </p:nvCxnSpPr>
        <p:spPr>
          <a:xfrm flipV="1">
            <a:off x="5804807" y="2764916"/>
            <a:ext cx="1866993" cy="1714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8" name="Textfeld 27"/>
          <p:cNvSpPr txBox="1"/>
          <p:nvPr/>
        </p:nvSpPr>
        <p:spPr>
          <a:xfrm>
            <a:off x="7385882" y="3084720"/>
            <a:ext cx="2200924" cy="1631216"/>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D = Disqualifikation</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ohne Bericht</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B = Disqualifikation</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mit Bericht</a:t>
            </a:r>
          </a:p>
        </p:txBody>
      </p:sp>
      <p:sp>
        <p:nvSpPr>
          <p:cNvPr id="11" name="Datumsplatzhalter 10"/>
          <p:cNvSpPr>
            <a:spLocks noGrp="1"/>
          </p:cNvSpPr>
          <p:nvPr>
            <p:ph type="dt" sz="half" idx="20"/>
          </p:nvPr>
        </p:nvSpPr>
        <p:spPr/>
        <p:txBody>
          <a:bodyPr/>
          <a:lstStyle/>
          <a:p>
            <a:fld id="{B273BE55-50FB-47DF-9AC0-5B6145DCE572}" type="datetime1">
              <a:rPr lang="de-DE" smtClean="0"/>
              <a:t>09.10.2021</a:t>
            </a:fld>
            <a:endParaRPr lang="de-DE" dirty="0"/>
          </a:p>
        </p:txBody>
      </p:sp>
      <p:sp>
        <p:nvSpPr>
          <p:cNvPr id="12" name="Fußzeilenplatzhalter 11"/>
          <p:cNvSpPr>
            <a:spLocks noGrp="1"/>
          </p:cNvSpPr>
          <p:nvPr>
            <p:ph type="ftr" sz="quarter" idx="21"/>
          </p:nvPr>
        </p:nvSpPr>
        <p:spPr/>
        <p:txBody>
          <a:bodyPr/>
          <a:lstStyle/>
          <a:p>
            <a:r>
              <a:rPr lang="de-DE" smtClean="0"/>
              <a:t>PfHV</a:t>
            </a:r>
            <a:endParaRPr lang="de-DE" dirty="0"/>
          </a:p>
        </p:txBody>
      </p:sp>
      <p:sp>
        <p:nvSpPr>
          <p:cNvPr id="13" name="Foliennummernplatzhalter 12"/>
          <p:cNvSpPr>
            <a:spLocks noGrp="1"/>
          </p:cNvSpPr>
          <p:nvPr>
            <p:ph type="sldNum" sz="quarter" idx="22"/>
          </p:nvPr>
        </p:nvSpPr>
        <p:spPr/>
        <p:txBody>
          <a:bodyPr/>
          <a:lstStyle/>
          <a:p>
            <a:fld id="{096776BD-8EC8-4638-91DB-0945096743CB}" type="slidenum">
              <a:rPr lang="de-DE" smtClean="0"/>
              <a:pPr/>
              <a:t>33</a:t>
            </a:fld>
            <a:endParaRPr lang="de-DE" dirty="0"/>
          </a:p>
        </p:txBody>
      </p:sp>
      <p:sp>
        <p:nvSpPr>
          <p:cNvPr id="4" name="Rechteck 3"/>
          <p:cNvSpPr/>
          <p:nvPr/>
        </p:nvSpPr>
        <p:spPr>
          <a:xfrm>
            <a:off x="1957647" y="2055157"/>
            <a:ext cx="243148" cy="409632"/>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815929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7-Meter-Wurf</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3" y="1986888"/>
            <a:ext cx="2203842" cy="2707577"/>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521" y="2012329"/>
            <a:ext cx="2710076" cy="2291200"/>
          </a:xfrm>
          <a:prstGeom prst="rect">
            <a:avLst/>
          </a:prstGeom>
        </p:spPr>
      </p:pic>
      <p:pic>
        <p:nvPicPr>
          <p:cNvPr id="19" name="Grafi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8663" y="1986887"/>
            <a:ext cx="2722637" cy="1782181"/>
          </a:xfrm>
          <a:prstGeom prst="rect">
            <a:avLst/>
          </a:prstGeom>
        </p:spPr>
      </p:pic>
      <p:pic>
        <p:nvPicPr>
          <p:cNvPr id="20" name="Grafik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8664" y="4303530"/>
            <a:ext cx="2722637" cy="1211825"/>
          </a:xfrm>
          <a:prstGeom prst="rect">
            <a:avLst/>
          </a:prstGeom>
        </p:spPr>
      </p:pic>
      <p:sp>
        <p:nvSpPr>
          <p:cNvPr id="21" name="Rechteck 20"/>
          <p:cNvSpPr/>
          <p:nvPr/>
        </p:nvSpPr>
        <p:spPr>
          <a:xfrm>
            <a:off x="1096055" y="2012329"/>
            <a:ext cx="244929" cy="371642"/>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22" name="Rechteck 21"/>
          <p:cNvSpPr/>
          <p:nvPr/>
        </p:nvSpPr>
        <p:spPr>
          <a:xfrm>
            <a:off x="3729038" y="2326822"/>
            <a:ext cx="281668" cy="530679"/>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24" name="Textfeld 23"/>
          <p:cNvSpPr txBox="1"/>
          <p:nvPr/>
        </p:nvSpPr>
        <p:spPr>
          <a:xfrm>
            <a:off x="328611" y="4694465"/>
            <a:ext cx="2203844" cy="1323439"/>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Mit Klick auf das </a:t>
            </a:r>
            <a:r>
              <a:rPr lang="de-DE" sz="2000" dirty="0" smtClean="0">
                <a:latin typeface="Calibri" panose="020F0502020204030204" pitchFamily="34" charset="0"/>
                <a:cs typeface="Calibri" panose="020F0502020204030204" pitchFamily="34" charset="0"/>
              </a:rPr>
              <a:t>7-Meter-Symbol öffnet </a:t>
            </a:r>
            <a:r>
              <a:rPr lang="de-DE" sz="2000" dirty="0">
                <a:latin typeface="Calibri" panose="020F0502020204030204" pitchFamily="34" charset="0"/>
                <a:cs typeface="Calibri" panose="020F0502020204030204" pitchFamily="34" charset="0"/>
              </a:rPr>
              <a:t>sich die </a:t>
            </a:r>
            <a:r>
              <a:rPr lang="de-DE" sz="2000" dirty="0" smtClean="0">
                <a:latin typeface="Calibri" panose="020F0502020204030204" pitchFamily="34" charset="0"/>
                <a:cs typeface="Calibri" panose="020F0502020204030204" pitchFamily="34" charset="0"/>
              </a:rPr>
              <a:t>Spielerauswahl</a:t>
            </a:r>
            <a:endParaRPr lang="de-DE" sz="2000" dirty="0">
              <a:latin typeface="Calibri" panose="020F0502020204030204" pitchFamily="34" charset="0"/>
              <a:cs typeface="Calibri" panose="020F0502020204030204" pitchFamily="34" charset="0"/>
            </a:endParaRPr>
          </a:p>
        </p:txBody>
      </p:sp>
      <p:sp>
        <p:nvSpPr>
          <p:cNvPr id="25" name="Textfeld 24"/>
          <p:cNvSpPr txBox="1"/>
          <p:nvPr/>
        </p:nvSpPr>
        <p:spPr>
          <a:xfrm>
            <a:off x="2895520" y="4303529"/>
            <a:ext cx="3002360" cy="1938992"/>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Hier dann den werfenden Spieler auswählen</a:t>
            </a:r>
          </a:p>
          <a:p>
            <a:r>
              <a:rPr lang="de-DE" sz="2000" dirty="0">
                <a:latin typeface="Calibri" panose="020F0502020204030204" pitchFamily="34" charset="0"/>
                <a:cs typeface="Calibri" panose="020F0502020204030204" pitchFamily="34" charset="0"/>
              </a:rPr>
              <a:t>Mit Ja oder Nein den Erfolg des Wurfes </a:t>
            </a:r>
            <a:r>
              <a:rPr lang="de-DE" sz="2000" dirty="0" smtClean="0">
                <a:latin typeface="Calibri" panose="020F0502020204030204" pitchFamily="34" charset="0"/>
                <a:cs typeface="Calibri" panose="020F0502020204030204" pitchFamily="34" charset="0"/>
              </a:rPr>
              <a:t>eintragen</a:t>
            </a:r>
            <a:r>
              <a:rPr lang="de-DE" sz="2000" dirty="0">
                <a:latin typeface="Calibri" panose="020F0502020204030204" pitchFamily="34" charset="0"/>
                <a:cs typeface="Calibri" panose="020F0502020204030204" pitchFamily="34" charset="0"/>
              </a:rPr>
              <a:t>, welcher dann im Protokoll so </a:t>
            </a:r>
            <a:r>
              <a:rPr lang="de-DE" sz="2000" dirty="0" smtClean="0">
                <a:latin typeface="Calibri" panose="020F0502020204030204" pitchFamily="34" charset="0"/>
                <a:cs typeface="Calibri" panose="020F0502020204030204" pitchFamily="34" charset="0"/>
              </a:rPr>
              <a:t>übernommen wird</a:t>
            </a:r>
            <a:endParaRPr lang="de-DE" sz="2000" dirty="0">
              <a:latin typeface="Calibri" panose="020F0502020204030204" pitchFamily="34" charset="0"/>
              <a:cs typeface="Calibri" panose="020F0502020204030204" pitchFamily="34" charset="0"/>
            </a:endParaRPr>
          </a:p>
        </p:txBody>
      </p:sp>
      <p:sp>
        <p:nvSpPr>
          <p:cNvPr id="26" name="Textfeld 25"/>
          <p:cNvSpPr txBox="1"/>
          <p:nvPr/>
        </p:nvSpPr>
        <p:spPr>
          <a:xfrm>
            <a:off x="328611" y="6116394"/>
            <a:ext cx="4830040"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de-DE" sz="2000" dirty="0">
                <a:latin typeface="Calibri" panose="020F0502020204030204" pitchFamily="34" charset="0"/>
                <a:cs typeface="Calibri" panose="020F0502020204030204" pitchFamily="34" charset="0"/>
              </a:rPr>
              <a:t>Achtung: Erst Strafe, dann 7-Meter eingeben</a:t>
            </a:r>
          </a:p>
        </p:txBody>
      </p:sp>
      <p:sp>
        <p:nvSpPr>
          <p:cNvPr id="9" name="Datumsplatzhalter 8"/>
          <p:cNvSpPr>
            <a:spLocks noGrp="1"/>
          </p:cNvSpPr>
          <p:nvPr>
            <p:ph type="dt" sz="half" idx="20"/>
          </p:nvPr>
        </p:nvSpPr>
        <p:spPr/>
        <p:txBody>
          <a:bodyPr/>
          <a:lstStyle/>
          <a:p>
            <a:fld id="{9BFF4E3D-64B1-44B0-9119-1DEC1C56D9CF}" type="datetime1">
              <a:rPr lang="de-DE" smtClean="0"/>
              <a:t>09.10.2021</a:t>
            </a:fld>
            <a:endParaRPr lang="de-DE" dirty="0"/>
          </a:p>
        </p:txBody>
      </p:sp>
      <p:sp>
        <p:nvSpPr>
          <p:cNvPr id="10" name="Fußzeilenplatzhalter 9"/>
          <p:cNvSpPr>
            <a:spLocks noGrp="1"/>
          </p:cNvSpPr>
          <p:nvPr>
            <p:ph type="ftr" sz="quarter" idx="21"/>
          </p:nvPr>
        </p:nvSpPr>
        <p:spPr/>
        <p:txBody>
          <a:bodyPr/>
          <a:lstStyle/>
          <a:p>
            <a:r>
              <a:rPr lang="de-DE" smtClean="0"/>
              <a:t>PfHV</a:t>
            </a:r>
            <a:endParaRPr lang="de-DE" dirty="0"/>
          </a:p>
        </p:txBody>
      </p:sp>
      <p:sp>
        <p:nvSpPr>
          <p:cNvPr id="12" name="Foliennummernplatzhalter 11"/>
          <p:cNvSpPr>
            <a:spLocks noGrp="1"/>
          </p:cNvSpPr>
          <p:nvPr>
            <p:ph type="sldNum" sz="quarter" idx="22"/>
          </p:nvPr>
        </p:nvSpPr>
        <p:spPr/>
        <p:txBody>
          <a:bodyPr/>
          <a:lstStyle/>
          <a:p>
            <a:fld id="{096776BD-8EC8-4638-91DB-0945096743CB}" type="slidenum">
              <a:rPr lang="de-DE" smtClean="0"/>
              <a:pPr/>
              <a:t>34</a:t>
            </a:fld>
            <a:endParaRPr lang="de-DE" dirty="0"/>
          </a:p>
        </p:txBody>
      </p:sp>
    </p:spTree>
    <p:extLst>
      <p:ext uri="{BB962C8B-B14F-4D97-AF65-F5344CB8AC3E}">
        <p14:creationId xmlns:p14="http://schemas.microsoft.com/office/powerpoint/2010/main" val="2422722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Auszeiten</a:t>
            </a:r>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94" y="2219625"/>
            <a:ext cx="2834705" cy="1085342"/>
          </a:xfrm>
          <a:prstGeom prst="rect">
            <a:avLst/>
          </a:prstGeom>
        </p:spPr>
      </p:pic>
      <p:pic>
        <p:nvPicPr>
          <p:cNvPr id="23" name="Grafik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764" y="2220418"/>
            <a:ext cx="2759680" cy="1085342"/>
          </a:xfrm>
          <a:prstGeom prst="rect">
            <a:avLst/>
          </a:prstGeom>
        </p:spPr>
      </p:pic>
      <p:sp>
        <p:nvSpPr>
          <p:cNvPr id="12" name="Rechteck 11"/>
          <p:cNvSpPr/>
          <p:nvPr/>
        </p:nvSpPr>
        <p:spPr>
          <a:xfrm>
            <a:off x="738194" y="2244249"/>
            <a:ext cx="553132" cy="236256"/>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13" name="Rechteck 12"/>
          <p:cNvSpPr/>
          <p:nvPr/>
        </p:nvSpPr>
        <p:spPr>
          <a:xfrm>
            <a:off x="5853554" y="2238000"/>
            <a:ext cx="452098" cy="248757"/>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16" name="Rechteck 15"/>
          <p:cNvSpPr/>
          <p:nvPr/>
        </p:nvSpPr>
        <p:spPr>
          <a:xfrm>
            <a:off x="5161678" y="2219626"/>
            <a:ext cx="349023" cy="248757"/>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
        <p:nvSpPr>
          <p:cNvPr id="17" name="Textfeld 16"/>
          <p:cNvSpPr txBox="1"/>
          <p:nvPr/>
        </p:nvSpPr>
        <p:spPr>
          <a:xfrm>
            <a:off x="738194" y="3461838"/>
            <a:ext cx="2834705" cy="1631216"/>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Nachdem die Zeit angehalten wurde kann </a:t>
            </a:r>
            <a:r>
              <a:rPr lang="de-DE" sz="2000" dirty="0" smtClean="0">
                <a:latin typeface="Calibri" panose="020F0502020204030204" pitchFamily="34" charset="0"/>
                <a:cs typeface="Calibri" panose="020F0502020204030204" pitchFamily="34" charset="0"/>
              </a:rPr>
              <a:t>die Auszeit </a:t>
            </a:r>
            <a:r>
              <a:rPr lang="de-DE" sz="2000" dirty="0">
                <a:latin typeface="Calibri" panose="020F0502020204030204" pitchFamily="34" charset="0"/>
                <a:cs typeface="Calibri" panose="020F0502020204030204" pitchFamily="34" charset="0"/>
              </a:rPr>
              <a:t>durch Klick auf „Auszeit Heim / Gast“</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gestartet </a:t>
            </a:r>
            <a:r>
              <a:rPr lang="de-DE" sz="2000" dirty="0" smtClean="0">
                <a:latin typeface="Calibri" panose="020F0502020204030204" pitchFamily="34" charset="0"/>
                <a:cs typeface="Calibri" panose="020F0502020204030204" pitchFamily="34" charset="0"/>
              </a:rPr>
              <a:t>werden</a:t>
            </a:r>
            <a:endParaRPr lang="de-DE" sz="2000" dirty="0">
              <a:latin typeface="Calibri" panose="020F0502020204030204" pitchFamily="34" charset="0"/>
              <a:cs typeface="Calibri" panose="020F0502020204030204" pitchFamily="34" charset="0"/>
            </a:endParaRPr>
          </a:p>
        </p:txBody>
      </p:sp>
      <p:sp>
        <p:nvSpPr>
          <p:cNvPr id="27" name="Textfeld 26"/>
          <p:cNvSpPr txBox="1"/>
          <p:nvPr/>
        </p:nvSpPr>
        <p:spPr>
          <a:xfrm>
            <a:off x="4699764" y="3382035"/>
            <a:ext cx="2812864" cy="2862322"/>
          </a:xfrm>
          <a:prstGeom prst="rect">
            <a:avLst/>
          </a:prstGeom>
          <a:noFill/>
        </p:spPr>
        <p:txBody>
          <a:bodyPr wrap="square" rtlCol="0">
            <a:spAutoFit/>
          </a:bodyPr>
          <a:lstStyle/>
          <a:p>
            <a:r>
              <a:rPr lang="de-DE" sz="2000" dirty="0">
                <a:latin typeface="Calibri" panose="020F0502020204030204" pitchFamily="34" charset="0"/>
                <a:cs typeface="Calibri" panose="020F0502020204030204" pitchFamily="34" charset="0"/>
              </a:rPr>
              <a:t>Nach dem Start beginnt die Uhr über </a:t>
            </a:r>
            <a:r>
              <a:rPr lang="de-DE" sz="2000" dirty="0" smtClean="0">
                <a:latin typeface="Calibri" panose="020F0502020204030204" pitchFamily="34" charset="0"/>
                <a:cs typeface="Calibri" panose="020F0502020204030204" pitchFamily="34" charset="0"/>
              </a:rPr>
              <a:t>der Spielzeit </a:t>
            </a:r>
            <a:r>
              <a:rPr lang="de-DE" sz="2000" dirty="0">
                <a:latin typeface="Calibri" panose="020F0502020204030204" pitchFamily="34" charset="0"/>
                <a:cs typeface="Calibri" panose="020F0502020204030204" pitchFamily="34" charset="0"/>
              </a:rPr>
              <a:t>hochzuzählen. Diese dient nur als </a:t>
            </a:r>
            <a:r>
              <a:rPr lang="de-DE" sz="2000" dirty="0" smtClean="0">
                <a:latin typeface="Calibri" panose="020F0502020204030204" pitchFamily="34" charset="0"/>
                <a:cs typeface="Calibri" panose="020F0502020204030204" pitchFamily="34" charset="0"/>
              </a:rPr>
              <a:t>Hilfe und </a:t>
            </a:r>
            <a:r>
              <a:rPr lang="de-DE" sz="2000" dirty="0">
                <a:latin typeface="Calibri" panose="020F0502020204030204" pitchFamily="34" charset="0"/>
                <a:cs typeface="Calibri" panose="020F0502020204030204" pitchFamily="34" charset="0"/>
              </a:rPr>
              <a:t>läuft nach einer Minute einfach weiter.</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Gleichzeitig wird eine Auszeit von den </a:t>
            </a:r>
            <a:r>
              <a:rPr lang="de-DE" sz="2000" dirty="0" smtClean="0">
                <a:latin typeface="Calibri" panose="020F0502020204030204" pitchFamily="34" charset="0"/>
                <a:cs typeface="Calibri" panose="020F0502020204030204" pitchFamily="34" charset="0"/>
              </a:rPr>
              <a:t>Gesamt-Auszeiten abgezogen</a:t>
            </a:r>
            <a:r>
              <a:rPr lang="de-DE" sz="2000" dirty="0">
                <a:latin typeface="Calibri" panose="020F0502020204030204" pitchFamily="34" charset="0"/>
                <a:cs typeface="Calibri" panose="020F0502020204030204" pitchFamily="34" charset="0"/>
              </a:rPr>
              <a:t>.</a:t>
            </a:r>
          </a:p>
        </p:txBody>
      </p:sp>
      <p:sp>
        <p:nvSpPr>
          <p:cNvPr id="9" name="Datumsplatzhalter 8"/>
          <p:cNvSpPr>
            <a:spLocks noGrp="1"/>
          </p:cNvSpPr>
          <p:nvPr>
            <p:ph type="dt" sz="half" idx="20"/>
          </p:nvPr>
        </p:nvSpPr>
        <p:spPr/>
        <p:txBody>
          <a:bodyPr/>
          <a:lstStyle/>
          <a:p>
            <a:fld id="{55686765-CAA6-43A0-A45C-C5BAAB86693D}" type="datetime1">
              <a:rPr lang="de-DE" smtClean="0"/>
              <a:t>09.10.2021</a:t>
            </a:fld>
            <a:endParaRPr lang="de-DE" dirty="0"/>
          </a:p>
        </p:txBody>
      </p:sp>
      <p:sp>
        <p:nvSpPr>
          <p:cNvPr id="10" name="Fußzeilenplatzhalter 9"/>
          <p:cNvSpPr>
            <a:spLocks noGrp="1"/>
          </p:cNvSpPr>
          <p:nvPr>
            <p:ph type="ftr" sz="quarter" idx="21"/>
          </p:nvPr>
        </p:nvSpPr>
        <p:spPr/>
        <p:txBody>
          <a:bodyPr/>
          <a:lstStyle/>
          <a:p>
            <a:r>
              <a:rPr lang="de-DE" smtClean="0"/>
              <a:t>PfHV</a:t>
            </a:r>
            <a:endParaRPr lang="de-DE" dirty="0"/>
          </a:p>
        </p:txBody>
      </p:sp>
      <p:sp>
        <p:nvSpPr>
          <p:cNvPr id="14" name="Foliennummernplatzhalter 13"/>
          <p:cNvSpPr>
            <a:spLocks noGrp="1"/>
          </p:cNvSpPr>
          <p:nvPr>
            <p:ph type="sldNum" sz="quarter" idx="22"/>
          </p:nvPr>
        </p:nvSpPr>
        <p:spPr/>
        <p:txBody>
          <a:bodyPr/>
          <a:lstStyle/>
          <a:p>
            <a:fld id="{096776BD-8EC8-4638-91DB-0945096743CB}" type="slidenum">
              <a:rPr lang="de-DE" smtClean="0"/>
              <a:pPr/>
              <a:t>35</a:t>
            </a:fld>
            <a:endParaRPr lang="de-DE" dirty="0"/>
          </a:p>
        </p:txBody>
      </p:sp>
    </p:spTree>
    <p:extLst>
      <p:ext uri="{BB962C8B-B14F-4D97-AF65-F5344CB8AC3E}">
        <p14:creationId xmlns:p14="http://schemas.microsoft.com/office/powerpoint/2010/main" val="139214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Spielbericht – </a:t>
            </a:r>
            <a:r>
              <a:rPr lang="de-DE" dirty="0" smtClean="0"/>
              <a:t>Halbzeiten protokollieren</a:t>
            </a:r>
            <a:endParaRPr lang="de-DE" dirty="0"/>
          </a:p>
          <a:p>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17" name="Textfeld 16"/>
          <p:cNvSpPr txBox="1"/>
          <p:nvPr/>
        </p:nvSpPr>
        <p:spPr>
          <a:xfrm>
            <a:off x="391478" y="4113670"/>
            <a:ext cx="7339359" cy="1631216"/>
          </a:xfrm>
          <a:prstGeom prst="rect">
            <a:avLst/>
          </a:prstGeom>
          <a:noFill/>
        </p:spPr>
        <p:txBody>
          <a:bodyPr wrap="square" rtlCol="0">
            <a:spAutoFit/>
          </a:bodyPr>
          <a:lstStyle/>
          <a:p>
            <a:r>
              <a:rPr lang="de-DE" sz="2000" dirty="0" smtClean="0">
                <a:latin typeface="Calibri" panose="020F0502020204030204" pitchFamily="34" charset="0"/>
                <a:cs typeface="Calibri" panose="020F0502020204030204" pitchFamily="34" charset="0"/>
              </a:rPr>
              <a:t>Nach Ablauf der regulären Spielzeit stoppt die Zeit zur Halbzeit und am Ende automatisch und das Feld Ergebnis 1. Halbzeit bzw. 2. Halbzeit protokollieren erscheint – nach dem Abgleich mit den Schiedsrichtern (und eventuell vorzunehmenden Änderungen) wird das Ergebnis entsprechend protokolliert</a:t>
            </a:r>
            <a:endParaRPr lang="de-DE" sz="2000" dirty="0">
              <a:latin typeface="Calibri" panose="020F0502020204030204" pitchFamily="34" charset="0"/>
              <a:cs typeface="Calibri" panose="020F0502020204030204" pitchFamily="34" charset="0"/>
            </a:endParaRPr>
          </a:p>
        </p:txBody>
      </p:sp>
      <p:sp>
        <p:nvSpPr>
          <p:cNvPr id="9" name="Datumsplatzhalter 8"/>
          <p:cNvSpPr>
            <a:spLocks noGrp="1"/>
          </p:cNvSpPr>
          <p:nvPr>
            <p:ph type="dt" sz="half" idx="20"/>
          </p:nvPr>
        </p:nvSpPr>
        <p:spPr/>
        <p:txBody>
          <a:bodyPr/>
          <a:lstStyle/>
          <a:p>
            <a:fld id="{E91D32FF-FF39-4094-97B1-42C4B0D4BECF}" type="datetime1">
              <a:rPr lang="de-DE" smtClean="0"/>
              <a:t>09.10.2021</a:t>
            </a:fld>
            <a:endParaRPr lang="de-DE" dirty="0"/>
          </a:p>
        </p:txBody>
      </p:sp>
      <p:sp>
        <p:nvSpPr>
          <p:cNvPr id="10" name="Fußzeilenplatzhalter 9"/>
          <p:cNvSpPr>
            <a:spLocks noGrp="1"/>
          </p:cNvSpPr>
          <p:nvPr>
            <p:ph type="ftr" sz="quarter" idx="21"/>
          </p:nvPr>
        </p:nvSpPr>
        <p:spPr/>
        <p:txBody>
          <a:bodyPr/>
          <a:lstStyle/>
          <a:p>
            <a:r>
              <a:rPr lang="de-DE" smtClean="0"/>
              <a:t>PfHV</a:t>
            </a:r>
            <a:endParaRPr lang="de-DE" dirty="0"/>
          </a:p>
        </p:txBody>
      </p:sp>
      <p:sp>
        <p:nvSpPr>
          <p:cNvPr id="14" name="Foliennummernplatzhalter 13"/>
          <p:cNvSpPr>
            <a:spLocks noGrp="1"/>
          </p:cNvSpPr>
          <p:nvPr>
            <p:ph type="sldNum" sz="quarter" idx="22"/>
          </p:nvPr>
        </p:nvSpPr>
        <p:spPr/>
        <p:txBody>
          <a:bodyPr/>
          <a:lstStyle/>
          <a:p>
            <a:fld id="{096776BD-8EC8-4638-91DB-0945096743CB}" type="slidenum">
              <a:rPr lang="de-DE" smtClean="0"/>
              <a:pPr/>
              <a:t>36</a:t>
            </a:fld>
            <a:endParaRPr lang="de-DE" dirty="0"/>
          </a:p>
        </p:txBody>
      </p:sp>
      <p:pic>
        <p:nvPicPr>
          <p:cNvPr id="3" name="Grafik 2"/>
          <p:cNvPicPr>
            <a:picLocks noChangeAspect="1"/>
          </p:cNvPicPr>
          <p:nvPr/>
        </p:nvPicPr>
        <p:blipFill>
          <a:blip r:embed="rId3"/>
          <a:stretch>
            <a:fillRect/>
          </a:stretch>
        </p:blipFill>
        <p:spPr>
          <a:xfrm>
            <a:off x="391478" y="2219626"/>
            <a:ext cx="3436533" cy="1665559"/>
          </a:xfrm>
          <a:prstGeom prst="rect">
            <a:avLst/>
          </a:prstGeom>
        </p:spPr>
      </p:pic>
      <p:sp>
        <p:nvSpPr>
          <p:cNvPr id="16" name="Rechteck 15"/>
          <p:cNvSpPr/>
          <p:nvPr/>
        </p:nvSpPr>
        <p:spPr>
          <a:xfrm>
            <a:off x="1533699" y="2909456"/>
            <a:ext cx="1134300" cy="912181"/>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pic>
        <p:nvPicPr>
          <p:cNvPr id="4" name="Grafik 3"/>
          <p:cNvPicPr>
            <a:picLocks noChangeAspect="1"/>
          </p:cNvPicPr>
          <p:nvPr/>
        </p:nvPicPr>
        <p:blipFill>
          <a:blip r:embed="rId4"/>
          <a:stretch>
            <a:fillRect/>
          </a:stretch>
        </p:blipFill>
        <p:spPr>
          <a:xfrm>
            <a:off x="4225419" y="2215508"/>
            <a:ext cx="3505418" cy="1647580"/>
          </a:xfrm>
          <a:prstGeom prst="rect">
            <a:avLst/>
          </a:prstGeom>
        </p:spPr>
      </p:pic>
      <p:sp>
        <p:nvSpPr>
          <p:cNvPr id="13" name="Rechteck 12"/>
          <p:cNvSpPr/>
          <p:nvPr/>
        </p:nvSpPr>
        <p:spPr>
          <a:xfrm>
            <a:off x="5391738" y="2947438"/>
            <a:ext cx="1172779" cy="915651"/>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DE" dirty="0"/>
          </a:p>
        </p:txBody>
      </p:sp>
    </p:spTree>
    <p:extLst>
      <p:ext uri="{BB962C8B-B14F-4D97-AF65-F5344CB8AC3E}">
        <p14:creationId xmlns:p14="http://schemas.microsoft.com/office/powerpoint/2010/main" val="22253239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Spielvor- &amp; Nachbereitung – Bericht 2 (Sonstiges)</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sp>
        <p:nvSpPr>
          <p:cNvPr id="3" name="Textfeld 2"/>
          <p:cNvSpPr txBox="1"/>
          <p:nvPr/>
        </p:nvSpPr>
        <p:spPr>
          <a:xfrm>
            <a:off x="5636780" y="2644339"/>
            <a:ext cx="2658012" cy="5016758"/>
          </a:xfrm>
          <a:prstGeom prst="rect">
            <a:avLst/>
          </a:prstGeom>
          <a:noFill/>
        </p:spPr>
        <p:txBody>
          <a:bodyPr wrap="square" rtlCol="0">
            <a:spAutoFit/>
          </a:bodyPr>
          <a:lstStyle/>
          <a:p>
            <a:r>
              <a:rPr lang="de-DE" sz="2000" dirty="0" smtClean="0">
                <a:latin typeface="Calibri" panose="020F0502020204030204" pitchFamily="34" charset="0"/>
                <a:cs typeface="Calibri" panose="020F0502020204030204" pitchFamily="34" charset="0"/>
              </a:rPr>
              <a:t>Durch </a:t>
            </a:r>
            <a:r>
              <a:rPr lang="de-DE" sz="2000" dirty="0">
                <a:latin typeface="Calibri" panose="020F0502020204030204" pitchFamily="34" charset="0"/>
                <a:cs typeface="Calibri" panose="020F0502020204030204" pitchFamily="34" charset="0"/>
              </a:rPr>
              <a:t>Klick auf eine links </a:t>
            </a:r>
            <a:r>
              <a:rPr lang="de-DE" sz="2000" dirty="0" smtClean="0">
                <a:latin typeface="Calibri" panose="020F0502020204030204" pitchFamily="34" charset="0"/>
                <a:cs typeface="Calibri" panose="020F0502020204030204" pitchFamily="34" charset="0"/>
              </a:rPr>
              <a:t>vorgeschlagene Situation (Textbausteine) wird </a:t>
            </a:r>
            <a:r>
              <a:rPr lang="de-DE" sz="2000" dirty="0">
                <a:latin typeface="Calibri" panose="020F0502020204030204" pitchFamily="34" charset="0"/>
                <a:cs typeface="Calibri" panose="020F0502020204030204" pitchFamily="34" charset="0"/>
              </a:rPr>
              <a:t>der Text in das Feld </a:t>
            </a:r>
            <a:r>
              <a:rPr lang="de-DE" sz="2000" dirty="0" smtClean="0">
                <a:latin typeface="Calibri" panose="020F0502020204030204" pitchFamily="34" charset="0"/>
                <a:cs typeface="Calibri" panose="020F0502020204030204" pitchFamily="34" charset="0"/>
              </a:rPr>
              <a:t>rechtsübernommen. </a:t>
            </a:r>
          </a:p>
          <a:p>
            <a:r>
              <a:rPr lang="de-DE" sz="2000" dirty="0" smtClean="0">
                <a:latin typeface="Calibri" panose="020F0502020204030204" pitchFamily="34" charset="0"/>
                <a:cs typeface="Calibri" panose="020F0502020204030204" pitchFamily="34" charset="0"/>
              </a:rPr>
              <a:t>Der </a:t>
            </a:r>
            <a:r>
              <a:rPr lang="de-DE" sz="2000" dirty="0">
                <a:latin typeface="Calibri" panose="020F0502020204030204" pitchFamily="34" charset="0"/>
                <a:cs typeface="Calibri" panose="020F0502020204030204" pitchFamily="34" charset="0"/>
              </a:rPr>
              <a:t>Text kann danach per </a:t>
            </a:r>
            <a:r>
              <a:rPr lang="de-DE" sz="2000" dirty="0" smtClean="0">
                <a:latin typeface="Calibri" panose="020F0502020204030204" pitchFamily="34" charset="0"/>
                <a:cs typeface="Calibri" panose="020F0502020204030204" pitchFamily="34" charset="0"/>
              </a:rPr>
              <a:t>Hand </a:t>
            </a:r>
            <a:r>
              <a:rPr lang="de-DE" sz="2000" dirty="0">
                <a:latin typeface="Calibri" panose="020F0502020204030204" pitchFamily="34" charset="0"/>
                <a:cs typeface="Calibri" panose="020F0502020204030204" pitchFamily="34" charset="0"/>
              </a:rPr>
              <a:t>verändert </a:t>
            </a:r>
            <a:r>
              <a:rPr lang="de-DE" sz="2000" dirty="0" smtClean="0">
                <a:latin typeface="Calibri" panose="020F0502020204030204" pitchFamily="34" charset="0"/>
                <a:cs typeface="Calibri" panose="020F0502020204030204" pitchFamily="34" charset="0"/>
              </a:rPr>
              <a:t>werden, oder den </a:t>
            </a:r>
            <a:r>
              <a:rPr lang="de-DE" sz="2000" dirty="0">
                <a:latin typeface="Calibri" panose="020F0502020204030204" pitchFamily="34" charset="0"/>
                <a:cs typeface="Calibri" panose="020F0502020204030204" pitchFamily="34" charset="0"/>
              </a:rPr>
              <a:t>einzutragenden Text komplett per </a:t>
            </a:r>
            <a:r>
              <a:rPr lang="de-DE" sz="2000" dirty="0" smtClean="0">
                <a:latin typeface="Calibri" panose="020F0502020204030204" pitchFamily="34" charset="0"/>
                <a:cs typeface="Calibri" panose="020F0502020204030204" pitchFamily="34" charset="0"/>
              </a:rPr>
              <a:t>Hand </a:t>
            </a:r>
            <a:r>
              <a:rPr lang="de-DE" sz="2000" dirty="0">
                <a:latin typeface="Calibri" panose="020F0502020204030204" pitchFamily="34" charset="0"/>
                <a:cs typeface="Calibri" panose="020F0502020204030204" pitchFamily="34" charset="0"/>
              </a:rPr>
              <a:t>in das Feld eintragen </a:t>
            </a:r>
            <a:r>
              <a:rPr lang="de-DE" sz="2000" dirty="0" smtClean="0">
                <a:latin typeface="Calibri" panose="020F0502020204030204" pitchFamily="34" charset="0"/>
                <a:cs typeface="Calibri" panose="020F0502020204030204" pitchFamily="34" charset="0"/>
              </a:rPr>
              <a:t>– Hier werden auch fehlende Pässe und alle sonstigen Anmerkungen vermerkt</a:t>
            </a:r>
            <a:endParaRPr lang="de-DE" sz="2000" dirty="0">
              <a:latin typeface="Calibri" panose="020F0502020204030204" pitchFamily="34" charset="0"/>
              <a:cs typeface="Calibri" panose="020F0502020204030204" pitchFamily="34" charset="0"/>
            </a:endParaRPr>
          </a:p>
        </p:txBody>
      </p:sp>
      <p:pic>
        <p:nvPicPr>
          <p:cNvPr id="11" name="Grafik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12" name="Datumsplatzhalter 11"/>
          <p:cNvSpPr>
            <a:spLocks noGrp="1"/>
          </p:cNvSpPr>
          <p:nvPr>
            <p:ph type="dt" sz="half" idx="20"/>
          </p:nvPr>
        </p:nvSpPr>
        <p:spPr/>
        <p:txBody>
          <a:bodyPr/>
          <a:lstStyle/>
          <a:p>
            <a:fld id="{6C36C6A9-48D0-4009-8062-286BC0A0ECA4}" type="datetime1">
              <a:rPr lang="de-DE" smtClean="0"/>
              <a:t>09.10.2021</a:t>
            </a:fld>
            <a:endParaRPr lang="de-DE" dirty="0"/>
          </a:p>
        </p:txBody>
      </p:sp>
      <p:sp>
        <p:nvSpPr>
          <p:cNvPr id="13" name="Fußzeilenplatzhalter 12"/>
          <p:cNvSpPr>
            <a:spLocks noGrp="1"/>
          </p:cNvSpPr>
          <p:nvPr>
            <p:ph type="ftr" sz="quarter" idx="21"/>
          </p:nvPr>
        </p:nvSpPr>
        <p:spPr/>
        <p:txBody>
          <a:bodyPr/>
          <a:lstStyle/>
          <a:p>
            <a:r>
              <a:rPr lang="de-DE" smtClean="0"/>
              <a:t>PfHV</a:t>
            </a:r>
            <a:endParaRPr lang="de-DE" dirty="0"/>
          </a:p>
        </p:txBody>
      </p:sp>
      <p:sp>
        <p:nvSpPr>
          <p:cNvPr id="14" name="Foliennummernplatzhalter 13"/>
          <p:cNvSpPr>
            <a:spLocks noGrp="1"/>
          </p:cNvSpPr>
          <p:nvPr>
            <p:ph type="sldNum" sz="quarter" idx="22"/>
          </p:nvPr>
        </p:nvSpPr>
        <p:spPr/>
        <p:txBody>
          <a:bodyPr/>
          <a:lstStyle/>
          <a:p>
            <a:fld id="{096776BD-8EC8-4638-91DB-0945096743CB}" type="slidenum">
              <a:rPr lang="de-DE" smtClean="0"/>
              <a:pPr/>
              <a:t>37</a:t>
            </a:fld>
            <a:endParaRPr lang="de-DE" dirty="0"/>
          </a:p>
        </p:txBody>
      </p:sp>
      <p:pic>
        <p:nvPicPr>
          <p:cNvPr id="4" name="Grafik 3"/>
          <p:cNvPicPr>
            <a:picLocks noChangeAspect="1"/>
          </p:cNvPicPr>
          <p:nvPr/>
        </p:nvPicPr>
        <p:blipFill>
          <a:blip r:embed="rId3"/>
          <a:stretch>
            <a:fillRect/>
          </a:stretch>
        </p:blipFill>
        <p:spPr>
          <a:xfrm>
            <a:off x="749664" y="2059013"/>
            <a:ext cx="4598939" cy="4557918"/>
          </a:xfrm>
          <a:prstGeom prst="rect">
            <a:avLst/>
          </a:prstGeom>
        </p:spPr>
      </p:pic>
    </p:spTree>
    <p:extLst>
      <p:ext uri="{BB962C8B-B14F-4D97-AF65-F5344CB8AC3E}">
        <p14:creationId xmlns:p14="http://schemas.microsoft.com/office/powerpoint/2010/main" val="7492585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Spielvor- &amp; Nachbereitung – Bericht 2 (Verletzungen)</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3910" y="2059014"/>
            <a:ext cx="2500095" cy="1886669"/>
          </a:xfrm>
          <a:prstGeom prst="rect">
            <a:avLst/>
          </a:prstGeom>
        </p:spPr>
      </p:pic>
      <p:sp>
        <p:nvSpPr>
          <p:cNvPr id="3" name="Textfeld 2"/>
          <p:cNvSpPr txBox="1"/>
          <p:nvPr/>
        </p:nvSpPr>
        <p:spPr>
          <a:xfrm>
            <a:off x="5420337" y="3120194"/>
            <a:ext cx="2568312" cy="1631216"/>
          </a:xfrm>
          <a:prstGeom prst="rect">
            <a:avLst/>
          </a:prstGeom>
          <a:noFill/>
        </p:spPr>
        <p:txBody>
          <a:bodyPr wrap="square" rtlCol="0">
            <a:spAutoFit/>
          </a:bodyPr>
          <a:lstStyle/>
          <a:p>
            <a:r>
              <a:rPr lang="de-DE" sz="2000" dirty="0" smtClean="0">
                <a:latin typeface="Calibri" panose="020F0502020204030204" pitchFamily="34" charset="0"/>
                <a:cs typeface="Calibri" panose="020F0502020204030204" pitchFamily="34" charset="0"/>
              </a:rPr>
              <a:t>Verletztes Körperteil auswählen, danach im gelben Fenster den verletzten</a:t>
            </a:r>
            <a:br>
              <a:rPr lang="de-DE" sz="2000" dirty="0" smtClean="0">
                <a:latin typeface="Calibri" panose="020F0502020204030204" pitchFamily="34" charset="0"/>
                <a:cs typeface="Calibri" panose="020F0502020204030204" pitchFamily="34" charset="0"/>
              </a:rPr>
            </a:br>
            <a:r>
              <a:rPr lang="de-DE" sz="2000" dirty="0" smtClean="0">
                <a:latin typeface="Calibri" panose="020F0502020204030204" pitchFamily="34" charset="0"/>
                <a:cs typeface="Calibri" panose="020F0502020204030204" pitchFamily="34" charset="0"/>
              </a:rPr>
              <a:t>Spieler auswählen</a:t>
            </a:r>
            <a:endParaRPr lang="de-DE" sz="2000" dirty="0">
              <a:latin typeface="Calibri" panose="020F0502020204030204" pitchFamily="34" charset="0"/>
              <a:cs typeface="Calibri" panose="020F0502020204030204" pitchFamily="34" charset="0"/>
            </a:endParaRPr>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689" y="4078191"/>
            <a:ext cx="3380538" cy="1779816"/>
          </a:xfrm>
          <a:prstGeom prst="rect">
            <a:avLst/>
          </a:prstGeom>
        </p:spPr>
      </p:pic>
      <p:pic>
        <p:nvPicPr>
          <p:cNvPr id="12" name="Grafik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13" name="Datumsplatzhalter 12"/>
          <p:cNvSpPr>
            <a:spLocks noGrp="1"/>
          </p:cNvSpPr>
          <p:nvPr>
            <p:ph type="dt" sz="half" idx="20"/>
          </p:nvPr>
        </p:nvSpPr>
        <p:spPr/>
        <p:txBody>
          <a:bodyPr/>
          <a:lstStyle/>
          <a:p>
            <a:fld id="{73BFE5E1-31C9-438E-9D17-642276795EAE}" type="datetime1">
              <a:rPr lang="de-DE" smtClean="0"/>
              <a:t>09.10.2021</a:t>
            </a:fld>
            <a:endParaRPr lang="de-DE" dirty="0"/>
          </a:p>
        </p:txBody>
      </p:sp>
      <p:sp>
        <p:nvSpPr>
          <p:cNvPr id="14" name="Fußzeilenplatzhalter 13"/>
          <p:cNvSpPr>
            <a:spLocks noGrp="1"/>
          </p:cNvSpPr>
          <p:nvPr>
            <p:ph type="ftr" sz="quarter" idx="21"/>
          </p:nvPr>
        </p:nvSpPr>
        <p:spPr/>
        <p:txBody>
          <a:bodyPr/>
          <a:lstStyle/>
          <a:p>
            <a:r>
              <a:rPr lang="de-DE" smtClean="0"/>
              <a:t>PfHV</a:t>
            </a:r>
            <a:endParaRPr lang="de-DE" dirty="0"/>
          </a:p>
        </p:txBody>
      </p:sp>
      <p:sp>
        <p:nvSpPr>
          <p:cNvPr id="15" name="Foliennummernplatzhalter 14"/>
          <p:cNvSpPr>
            <a:spLocks noGrp="1"/>
          </p:cNvSpPr>
          <p:nvPr>
            <p:ph type="sldNum" sz="quarter" idx="22"/>
          </p:nvPr>
        </p:nvSpPr>
        <p:spPr/>
        <p:txBody>
          <a:bodyPr/>
          <a:lstStyle/>
          <a:p>
            <a:fld id="{096776BD-8EC8-4638-91DB-0945096743CB}" type="slidenum">
              <a:rPr lang="de-DE" smtClean="0"/>
              <a:pPr/>
              <a:t>38</a:t>
            </a:fld>
            <a:endParaRPr lang="de-DE" dirty="0"/>
          </a:p>
        </p:txBody>
      </p:sp>
    </p:spTree>
    <p:extLst>
      <p:ext uri="{BB962C8B-B14F-4D97-AF65-F5344CB8AC3E}">
        <p14:creationId xmlns:p14="http://schemas.microsoft.com/office/powerpoint/2010/main" val="779041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Spielvor- &amp; Nachbereitung – Bericht 2 (Disqualifikationen)</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sp>
        <p:nvSpPr>
          <p:cNvPr id="3" name="Textfeld 2"/>
          <p:cNvSpPr txBox="1"/>
          <p:nvPr/>
        </p:nvSpPr>
        <p:spPr>
          <a:xfrm>
            <a:off x="5584057" y="3479707"/>
            <a:ext cx="4445191" cy="1323439"/>
          </a:xfrm>
          <a:prstGeom prst="rect">
            <a:avLst/>
          </a:prstGeom>
          <a:noFill/>
        </p:spPr>
        <p:txBody>
          <a:bodyPr wrap="none" rtlCol="0">
            <a:spAutoFit/>
          </a:bodyPr>
          <a:lstStyle/>
          <a:p>
            <a:r>
              <a:rPr lang="de-DE" sz="2000" dirty="0" smtClean="0">
                <a:latin typeface="Calibri" panose="020F0502020204030204" pitchFamily="34" charset="0"/>
                <a:cs typeface="Calibri" panose="020F0502020204030204" pitchFamily="34" charset="0"/>
              </a:rPr>
              <a:t>Durch </a:t>
            </a:r>
            <a:r>
              <a:rPr lang="de-DE" sz="2000" dirty="0">
                <a:latin typeface="Calibri" panose="020F0502020204030204" pitchFamily="34" charset="0"/>
                <a:cs typeface="Calibri" panose="020F0502020204030204" pitchFamily="34" charset="0"/>
              </a:rPr>
              <a:t>Klick auf eine links vorgeschlagene</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Situation wird der Text in das Feld rechts</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übernommen. Der Text kann danach per </a:t>
            </a:r>
            <a:br>
              <a:rPr lang="de-DE" sz="2000" dirty="0">
                <a:latin typeface="Calibri" panose="020F0502020204030204" pitchFamily="34" charset="0"/>
                <a:cs typeface="Calibri" panose="020F0502020204030204" pitchFamily="34" charset="0"/>
              </a:rPr>
            </a:br>
            <a:r>
              <a:rPr lang="de-DE" sz="2000" dirty="0">
                <a:latin typeface="Calibri" panose="020F0502020204030204" pitchFamily="34" charset="0"/>
                <a:cs typeface="Calibri" panose="020F0502020204030204" pitchFamily="34" charset="0"/>
              </a:rPr>
              <a:t>Hand verändert </a:t>
            </a:r>
            <a:r>
              <a:rPr lang="de-DE" sz="2000" dirty="0" smtClean="0">
                <a:latin typeface="Calibri" panose="020F0502020204030204" pitchFamily="34" charset="0"/>
                <a:cs typeface="Calibri" panose="020F0502020204030204" pitchFamily="34" charset="0"/>
              </a:rPr>
              <a:t>werden</a:t>
            </a:r>
            <a:endParaRPr lang="de-DE" sz="2000" dirty="0">
              <a:latin typeface="Calibri" panose="020F0502020204030204" pitchFamily="34" charset="0"/>
              <a:cs typeface="Calibri" panose="020F0502020204030204" pitchFamily="34" charset="0"/>
            </a:endParaRPr>
          </a:p>
        </p:txBody>
      </p:sp>
      <p:pic>
        <p:nvPicPr>
          <p:cNvPr id="11" name="Grafik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12" name="Datumsplatzhalter 11"/>
          <p:cNvSpPr>
            <a:spLocks noGrp="1"/>
          </p:cNvSpPr>
          <p:nvPr>
            <p:ph type="dt" sz="half" idx="20"/>
          </p:nvPr>
        </p:nvSpPr>
        <p:spPr/>
        <p:txBody>
          <a:bodyPr/>
          <a:lstStyle/>
          <a:p>
            <a:fld id="{3CF26E0F-6981-49B2-BBF7-3346D58D662D}" type="datetime1">
              <a:rPr lang="de-DE" smtClean="0"/>
              <a:t>09.10.2021</a:t>
            </a:fld>
            <a:endParaRPr lang="de-DE" dirty="0"/>
          </a:p>
        </p:txBody>
      </p:sp>
      <p:sp>
        <p:nvSpPr>
          <p:cNvPr id="13" name="Fußzeilenplatzhalter 12"/>
          <p:cNvSpPr>
            <a:spLocks noGrp="1"/>
          </p:cNvSpPr>
          <p:nvPr>
            <p:ph type="ftr" sz="quarter" idx="21"/>
          </p:nvPr>
        </p:nvSpPr>
        <p:spPr/>
        <p:txBody>
          <a:bodyPr/>
          <a:lstStyle/>
          <a:p>
            <a:r>
              <a:rPr lang="de-DE" smtClean="0"/>
              <a:t>PfHV</a:t>
            </a:r>
            <a:endParaRPr lang="de-DE" dirty="0"/>
          </a:p>
        </p:txBody>
      </p:sp>
      <p:sp>
        <p:nvSpPr>
          <p:cNvPr id="14" name="Foliennummernplatzhalter 13"/>
          <p:cNvSpPr>
            <a:spLocks noGrp="1"/>
          </p:cNvSpPr>
          <p:nvPr>
            <p:ph type="sldNum" sz="quarter" idx="22"/>
          </p:nvPr>
        </p:nvSpPr>
        <p:spPr/>
        <p:txBody>
          <a:bodyPr/>
          <a:lstStyle/>
          <a:p>
            <a:fld id="{096776BD-8EC8-4638-91DB-0945096743CB}" type="slidenum">
              <a:rPr lang="de-DE" smtClean="0"/>
              <a:pPr/>
              <a:t>39</a:t>
            </a:fld>
            <a:endParaRPr lang="de-DE" dirty="0"/>
          </a:p>
        </p:txBody>
      </p:sp>
      <p:pic>
        <p:nvPicPr>
          <p:cNvPr id="4" name="Grafik 3"/>
          <p:cNvPicPr>
            <a:picLocks noChangeAspect="1"/>
          </p:cNvPicPr>
          <p:nvPr/>
        </p:nvPicPr>
        <p:blipFill>
          <a:blip r:embed="rId3"/>
          <a:stretch>
            <a:fillRect/>
          </a:stretch>
        </p:blipFill>
        <p:spPr>
          <a:xfrm>
            <a:off x="725320" y="2083021"/>
            <a:ext cx="4719612" cy="4638454"/>
          </a:xfrm>
          <a:prstGeom prst="rect">
            <a:avLst/>
          </a:prstGeom>
        </p:spPr>
      </p:pic>
    </p:spTree>
    <p:extLst>
      <p:ext uri="{BB962C8B-B14F-4D97-AF65-F5344CB8AC3E}">
        <p14:creationId xmlns:p14="http://schemas.microsoft.com/office/powerpoint/2010/main" val="1556321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Menü</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735" y="2262939"/>
            <a:ext cx="5022758" cy="2972215"/>
          </a:xfrm>
          <a:prstGeom prst="rect">
            <a:avLst/>
          </a:prstGeom>
        </p:spPr>
      </p:pic>
      <p:pic>
        <p:nvPicPr>
          <p:cNvPr id="11" name="Grafik 1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3" name="Datumsplatzhalter 2"/>
          <p:cNvSpPr>
            <a:spLocks noGrp="1"/>
          </p:cNvSpPr>
          <p:nvPr>
            <p:ph type="dt" sz="half" idx="20"/>
          </p:nvPr>
        </p:nvSpPr>
        <p:spPr/>
        <p:txBody>
          <a:bodyPr/>
          <a:lstStyle/>
          <a:p>
            <a:fld id="{DA2DABC1-5256-4E20-9F21-AF630D670F7F}" type="datetime1">
              <a:rPr lang="de-DE" smtClean="0"/>
              <a:t>09.10.2021</a:t>
            </a:fld>
            <a:endParaRPr lang="de-DE" dirty="0"/>
          </a:p>
        </p:txBody>
      </p:sp>
      <p:sp>
        <p:nvSpPr>
          <p:cNvPr id="12" name="Fußzeilenplatzhalter 11"/>
          <p:cNvSpPr>
            <a:spLocks noGrp="1"/>
          </p:cNvSpPr>
          <p:nvPr>
            <p:ph type="ftr" sz="quarter" idx="21"/>
          </p:nvPr>
        </p:nvSpPr>
        <p:spPr/>
        <p:txBody>
          <a:bodyPr/>
          <a:lstStyle/>
          <a:p>
            <a:r>
              <a:rPr lang="de-DE" smtClean="0"/>
              <a:t>PfHV</a:t>
            </a:r>
            <a:endParaRPr lang="de-DE" dirty="0"/>
          </a:p>
        </p:txBody>
      </p:sp>
      <p:sp>
        <p:nvSpPr>
          <p:cNvPr id="13" name="Foliennummernplatzhalter 12"/>
          <p:cNvSpPr>
            <a:spLocks noGrp="1"/>
          </p:cNvSpPr>
          <p:nvPr>
            <p:ph type="sldNum" sz="quarter" idx="22"/>
          </p:nvPr>
        </p:nvSpPr>
        <p:spPr/>
        <p:txBody>
          <a:bodyPr/>
          <a:lstStyle/>
          <a:p>
            <a:fld id="{096776BD-8EC8-4638-91DB-0945096743CB}" type="slidenum">
              <a:rPr lang="de-DE" smtClean="0"/>
              <a:pPr/>
              <a:t>4</a:t>
            </a:fld>
            <a:endParaRPr lang="de-DE" dirty="0"/>
          </a:p>
        </p:txBody>
      </p:sp>
    </p:spTree>
    <p:extLst>
      <p:ext uri="{BB962C8B-B14F-4D97-AF65-F5344CB8AC3E}">
        <p14:creationId xmlns:p14="http://schemas.microsoft.com/office/powerpoint/2010/main" val="21420250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Spielvor- &amp; Nachbereitung – Einsprüche</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82" y="2238000"/>
            <a:ext cx="4367046" cy="4047855"/>
          </a:xfrm>
          <a:prstGeom prst="rect">
            <a:avLst/>
          </a:prstGeom>
        </p:spPr>
      </p:pic>
      <p:pic>
        <p:nvPicPr>
          <p:cNvPr id="8" name="Grafik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3" name="Datumsplatzhalter 2"/>
          <p:cNvSpPr>
            <a:spLocks noGrp="1"/>
          </p:cNvSpPr>
          <p:nvPr>
            <p:ph type="dt" sz="half" idx="20"/>
          </p:nvPr>
        </p:nvSpPr>
        <p:spPr/>
        <p:txBody>
          <a:bodyPr/>
          <a:lstStyle/>
          <a:p>
            <a:fld id="{09C24FFA-9D3C-4B0F-A2F9-5E55E472BCC9}" type="datetime1">
              <a:rPr lang="de-DE" smtClean="0"/>
              <a:t>09.10.2021</a:t>
            </a:fld>
            <a:endParaRPr lang="de-DE" dirty="0"/>
          </a:p>
        </p:txBody>
      </p:sp>
      <p:sp>
        <p:nvSpPr>
          <p:cNvPr id="10" name="Fußzeilenplatzhalter 9"/>
          <p:cNvSpPr>
            <a:spLocks noGrp="1"/>
          </p:cNvSpPr>
          <p:nvPr>
            <p:ph type="ftr" sz="quarter" idx="21"/>
          </p:nvPr>
        </p:nvSpPr>
        <p:spPr/>
        <p:txBody>
          <a:bodyPr/>
          <a:lstStyle/>
          <a:p>
            <a:r>
              <a:rPr lang="de-DE" smtClean="0"/>
              <a:t>PfHV</a:t>
            </a:r>
            <a:endParaRPr lang="de-DE" dirty="0"/>
          </a:p>
        </p:txBody>
      </p:sp>
      <p:sp>
        <p:nvSpPr>
          <p:cNvPr id="11" name="Foliennummernplatzhalter 10"/>
          <p:cNvSpPr>
            <a:spLocks noGrp="1"/>
          </p:cNvSpPr>
          <p:nvPr>
            <p:ph type="sldNum" sz="quarter" idx="22"/>
          </p:nvPr>
        </p:nvSpPr>
        <p:spPr/>
        <p:txBody>
          <a:bodyPr/>
          <a:lstStyle/>
          <a:p>
            <a:fld id="{096776BD-8EC8-4638-91DB-0945096743CB}" type="slidenum">
              <a:rPr lang="de-DE" smtClean="0"/>
              <a:pPr/>
              <a:t>40</a:t>
            </a:fld>
            <a:endParaRPr lang="de-DE" dirty="0"/>
          </a:p>
        </p:txBody>
      </p:sp>
      <p:sp>
        <p:nvSpPr>
          <p:cNvPr id="12" name="Textfeld 11"/>
          <p:cNvSpPr txBox="1"/>
          <p:nvPr/>
        </p:nvSpPr>
        <p:spPr>
          <a:xfrm>
            <a:off x="5357407" y="2817988"/>
            <a:ext cx="3333893" cy="1323439"/>
          </a:xfrm>
          <a:prstGeom prst="rect">
            <a:avLst/>
          </a:prstGeom>
          <a:noFill/>
        </p:spPr>
        <p:txBody>
          <a:bodyPr wrap="square" rtlCol="0">
            <a:spAutoFit/>
          </a:bodyPr>
          <a:lstStyle/>
          <a:p>
            <a:r>
              <a:rPr lang="de-DE" sz="2000" dirty="0" smtClean="0">
                <a:latin typeface="Calibri" panose="020F0502020204030204" pitchFamily="34" charset="0"/>
                <a:cs typeface="Calibri" panose="020F0502020204030204" pitchFamily="34" charset="0"/>
              </a:rPr>
              <a:t>Hier können die Einsprüche der jeweiligen Mannschaften entsprechend eingegeben werden</a:t>
            </a: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78962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Spielvor- &amp; Nachbereitung – Unterschriften / Abschluss</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282" y="2147220"/>
            <a:ext cx="4367046" cy="4209131"/>
          </a:xfrm>
          <a:prstGeom prst="rect">
            <a:avLst/>
          </a:prstGeom>
        </p:spPr>
      </p:pic>
      <p:pic>
        <p:nvPicPr>
          <p:cNvPr id="8" name="Grafik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3" name="Datumsplatzhalter 2"/>
          <p:cNvSpPr>
            <a:spLocks noGrp="1"/>
          </p:cNvSpPr>
          <p:nvPr>
            <p:ph type="dt" sz="half" idx="20"/>
          </p:nvPr>
        </p:nvSpPr>
        <p:spPr/>
        <p:txBody>
          <a:bodyPr/>
          <a:lstStyle/>
          <a:p>
            <a:fld id="{05DFC375-2A58-4B37-816D-51F4D2A749B3}" type="datetime1">
              <a:rPr lang="de-DE" smtClean="0"/>
              <a:t>09.10.2021</a:t>
            </a:fld>
            <a:endParaRPr lang="de-DE" dirty="0"/>
          </a:p>
        </p:txBody>
      </p:sp>
      <p:sp>
        <p:nvSpPr>
          <p:cNvPr id="10" name="Fußzeilenplatzhalter 9"/>
          <p:cNvSpPr>
            <a:spLocks noGrp="1"/>
          </p:cNvSpPr>
          <p:nvPr>
            <p:ph type="ftr" sz="quarter" idx="21"/>
          </p:nvPr>
        </p:nvSpPr>
        <p:spPr/>
        <p:txBody>
          <a:bodyPr/>
          <a:lstStyle/>
          <a:p>
            <a:r>
              <a:rPr lang="de-DE" smtClean="0"/>
              <a:t>PfHV</a:t>
            </a:r>
            <a:endParaRPr lang="de-DE" dirty="0"/>
          </a:p>
        </p:txBody>
      </p:sp>
      <p:sp>
        <p:nvSpPr>
          <p:cNvPr id="11" name="Foliennummernplatzhalter 10"/>
          <p:cNvSpPr>
            <a:spLocks noGrp="1"/>
          </p:cNvSpPr>
          <p:nvPr>
            <p:ph type="sldNum" sz="quarter" idx="22"/>
          </p:nvPr>
        </p:nvSpPr>
        <p:spPr/>
        <p:txBody>
          <a:bodyPr/>
          <a:lstStyle/>
          <a:p>
            <a:fld id="{096776BD-8EC8-4638-91DB-0945096743CB}" type="slidenum">
              <a:rPr lang="de-DE" smtClean="0"/>
              <a:pPr/>
              <a:t>41</a:t>
            </a:fld>
            <a:endParaRPr lang="de-DE" dirty="0"/>
          </a:p>
        </p:txBody>
      </p:sp>
      <p:sp>
        <p:nvSpPr>
          <p:cNvPr id="12" name="Textfeld 11"/>
          <p:cNvSpPr txBox="1"/>
          <p:nvPr/>
        </p:nvSpPr>
        <p:spPr>
          <a:xfrm>
            <a:off x="5150831" y="2147219"/>
            <a:ext cx="3587894" cy="4093428"/>
          </a:xfrm>
          <a:prstGeom prst="rect">
            <a:avLst/>
          </a:prstGeom>
          <a:noFill/>
        </p:spPr>
        <p:txBody>
          <a:bodyPr wrap="square" rtlCol="0">
            <a:spAutoFit/>
          </a:bodyPr>
          <a:lstStyle/>
          <a:p>
            <a:r>
              <a:rPr lang="de-DE" sz="2000" dirty="0" smtClean="0">
                <a:latin typeface="Calibri" panose="020F0502020204030204" pitchFamily="34" charset="0"/>
                <a:cs typeface="Calibri" panose="020F0502020204030204" pitchFamily="34" charset="0"/>
              </a:rPr>
              <a:t>Hier nochmal alle Eintragungen überprüfen und dann durch Eingabe der PIN von Heimverein, Gastverein und Schiedsrichter „unterschreiben/bestätigen“ lassen </a:t>
            </a:r>
          </a:p>
          <a:p>
            <a:endParaRPr lang="de-DE" sz="2000" dirty="0">
              <a:latin typeface="Calibri" panose="020F0502020204030204" pitchFamily="34" charset="0"/>
              <a:cs typeface="Calibri" panose="020F0502020204030204" pitchFamily="34" charset="0"/>
            </a:endParaRPr>
          </a:p>
          <a:p>
            <a:r>
              <a:rPr lang="de-DE" sz="2000" dirty="0" smtClean="0">
                <a:latin typeface="Calibri" panose="020F0502020204030204" pitchFamily="34" charset="0"/>
                <a:cs typeface="Calibri" panose="020F0502020204030204" pitchFamily="34" charset="0"/>
              </a:rPr>
              <a:t>Anschließend wird der Spielbericht durch den Button „Spiel abschließen“ hochgeladen - Hierzu ist eine Onlineverbindung zwingend notwendig (siehe DfB)</a:t>
            </a:r>
          </a:p>
        </p:txBody>
      </p:sp>
      <p:sp>
        <p:nvSpPr>
          <p:cNvPr id="4" name="Textfeld 3"/>
          <p:cNvSpPr txBox="1"/>
          <p:nvPr/>
        </p:nvSpPr>
        <p:spPr>
          <a:xfrm>
            <a:off x="5216207" y="5359781"/>
            <a:ext cx="3522518" cy="923330"/>
          </a:xfrm>
          <a:prstGeom prst="rect">
            <a:avLst/>
          </a:prstGeom>
          <a:solidFill>
            <a:schemeClr val="accent1"/>
          </a:solidFill>
        </p:spPr>
        <p:txBody>
          <a:bodyPr wrap="square" rtlCol="0">
            <a:spAutoFit/>
          </a:bodyPr>
          <a:lstStyle/>
          <a:p>
            <a:r>
              <a:rPr lang="de-DE" dirty="0">
                <a:solidFill>
                  <a:schemeClr val="bg1"/>
                </a:solidFill>
                <a:latin typeface="Calibri" panose="020F0502020204030204" pitchFamily="34" charset="0"/>
                <a:cs typeface="Calibri" panose="020F0502020204030204" pitchFamily="34" charset="0"/>
              </a:rPr>
              <a:t>Ein Abschließen des Spiels ist immer Möglich, auch wenn </a:t>
            </a:r>
            <a:r>
              <a:rPr lang="de-DE" dirty="0" smtClean="0">
                <a:solidFill>
                  <a:schemeClr val="bg1"/>
                </a:solidFill>
                <a:latin typeface="Calibri" panose="020F0502020204030204" pitchFamily="34" charset="0"/>
                <a:cs typeface="Calibri" panose="020F0502020204030204" pitchFamily="34" charset="0"/>
              </a:rPr>
              <a:t>PIN </a:t>
            </a:r>
            <a:r>
              <a:rPr lang="de-DE" dirty="0">
                <a:solidFill>
                  <a:schemeClr val="bg1"/>
                </a:solidFill>
                <a:latin typeface="Calibri" panose="020F0502020204030204" pitchFamily="34" charset="0"/>
                <a:cs typeface="Calibri" panose="020F0502020204030204" pitchFamily="34" charset="0"/>
              </a:rPr>
              <a:t>fehlen</a:t>
            </a:r>
          </a:p>
        </p:txBody>
      </p:sp>
    </p:spTree>
    <p:extLst>
      <p:ext uri="{BB962C8B-B14F-4D97-AF65-F5344CB8AC3E}">
        <p14:creationId xmlns:p14="http://schemas.microsoft.com/office/powerpoint/2010/main" val="2581565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Spielauswahl</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 y="2297129"/>
            <a:ext cx="5344825" cy="2705810"/>
          </a:xfrm>
          <a:prstGeom prst="rect">
            <a:avLst/>
          </a:prstGeom>
        </p:spPr>
      </p:pic>
      <p:sp>
        <p:nvSpPr>
          <p:cNvPr id="12" name="Ellipse 11"/>
          <p:cNvSpPr/>
          <p:nvPr/>
        </p:nvSpPr>
        <p:spPr>
          <a:xfrm>
            <a:off x="1317172" y="2677655"/>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latin typeface="Calibri" panose="020F0502020204030204" pitchFamily="34" charset="0"/>
                <a:cs typeface="Calibri" panose="020F0502020204030204" pitchFamily="34" charset="0"/>
              </a:rPr>
              <a:t>1</a:t>
            </a:r>
          </a:p>
        </p:txBody>
      </p:sp>
      <p:sp>
        <p:nvSpPr>
          <p:cNvPr id="13" name="Ellipse 12"/>
          <p:cNvSpPr/>
          <p:nvPr/>
        </p:nvSpPr>
        <p:spPr>
          <a:xfrm>
            <a:off x="4549120" y="2700361"/>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latin typeface="Calibri" panose="020F0502020204030204" pitchFamily="34" charset="0"/>
                <a:cs typeface="Calibri" panose="020F0502020204030204" pitchFamily="34" charset="0"/>
              </a:rPr>
              <a:t>2</a:t>
            </a:r>
          </a:p>
        </p:txBody>
      </p:sp>
      <p:sp>
        <p:nvSpPr>
          <p:cNvPr id="14" name="Ellipse 13"/>
          <p:cNvSpPr/>
          <p:nvPr/>
        </p:nvSpPr>
        <p:spPr>
          <a:xfrm>
            <a:off x="206147" y="3681021"/>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latin typeface="Calibri" panose="020F0502020204030204" pitchFamily="34" charset="0"/>
                <a:cs typeface="Calibri" panose="020F0502020204030204" pitchFamily="34" charset="0"/>
              </a:rPr>
              <a:t>3</a:t>
            </a:r>
          </a:p>
        </p:txBody>
      </p:sp>
      <p:sp>
        <p:nvSpPr>
          <p:cNvPr id="15" name="Ellipse 14"/>
          <p:cNvSpPr/>
          <p:nvPr/>
        </p:nvSpPr>
        <p:spPr>
          <a:xfrm>
            <a:off x="5931466" y="2372935"/>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latin typeface="Calibri" panose="020F0502020204030204" pitchFamily="34" charset="0"/>
                <a:cs typeface="Calibri" panose="020F0502020204030204" pitchFamily="34" charset="0"/>
              </a:rPr>
              <a:t>1</a:t>
            </a:r>
          </a:p>
        </p:txBody>
      </p:sp>
      <p:sp>
        <p:nvSpPr>
          <p:cNvPr id="16" name="Textfeld 15"/>
          <p:cNvSpPr txBox="1"/>
          <p:nvPr/>
        </p:nvSpPr>
        <p:spPr>
          <a:xfrm>
            <a:off x="6357547" y="2279946"/>
            <a:ext cx="2877070" cy="400110"/>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Vereinsnummer eingeben</a:t>
            </a:r>
          </a:p>
        </p:txBody>
      </p:sp>
      <p:sp>
        <p:nvSpPr>
          <p:cNvPr id="17" name="Ellipse 16"/>
          <p:cNvSpPr/>
          <p:nvPr/>
        </p:nvSpPr>
        <p:spPr>
          <a:xfrm>
            <a:off x="5931465" y="2854407"/>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latin typeface="Calibri" panose="020F0502020204030204" pitchFamily="34" charset="0"/>
                <a:cs typeface="Calibri" panose="020F0502020204030204" pitchFamily="34" charset="0"/>
              </a:rPr>
              <a:t>2</a:t>
            </a:r>
          </a:p>
        </p:txBody>
      </p:sp>
      <p:sp>
        <p:nvSpPr>
          <p:cNvPr id="18" name="Ellipse 17"/>
          <p:cNvSpPr/>
          <p:nvPr/>
        </p:nvSpPr>
        <p:spPr>
          <a:xfrm>
            <a:off x="5931464" y="3335879"/>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latin typeface="Calibri" panose="020F0502020204030204" pitchFamily="34" charset="0"/>
                <a:cs typeface="Calibri" panose="020F0502020204030204" pitchFamily="34" charset="0"/>
              </a:rPr>
              <a:t>3</a:t>
            </a:r>
          </a:p>
        </p:txBody>
      </p:sp>
      <p:sp>
        <p:nvSpPr>
          <p:cNvPr id="20" name="Textfeld 19"/>
          <p:cNvSpPr txBox="1"/>
          <p:nvPr/>
        </p:nvSpPr>
        <p:spPr>
          <a:xfrm>
            <a:off x="6357547" y="2757732"/>
            <a:ext cx="1879810" cy="400110"/>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Spieleliste laden</a:t>
            </a:r>
          </a:p>
        </p:txBody>
      </p:sp>
      <p:sp>
        <p:nvSpPr>
          <p:cNvPr id="21" name="Textfeld 20"/>
          <p:cNvSpPr txBox="1"/>
          <p:nvPr/>
        </p:nvSpPr>
        <p:spPr>
          <a:xfrm>
            <a:off x="6372070" y="3282162"/>
            <a:ext cx="1860446" cy="400110"/>
          </a:xfrm>
          <a:prstGeom prst="rect">
            <a:avLst/>
          </a:prstGeom>
          <a:noFill/>
        </p:spPr>
        <p:txBody>
          <a:bodyPr wrap="none" rtlCol="0">
            <a:spAutoFit/>
          </a:bodyPr>
          <a:lstStyle/>
          <a:p>
            <a:r>
              <a:rPr lang="de-DE" sz="2000" dirty="0">
                <a:latin typeface="Calibri" panose="020F0502020204030204" pitchFamily="34" charset="0"/>
                <a:cs typeface="Calibri" panose="020F0502020204030204" pitchFamily="34" charset="0"/>
              </a:rPr>
              <a:t>Spiel auswählen</a:t>
            </a:r>
          </a:p>
        </p:txBody>
      </p:sp>
      <p:pic>
        <p:nvPicPr>
          <p:cNvPr id="22" name="Grafik 2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3" name="Datumsplatzhalter 2"/>
          <p:cNvSpPr>
            <a:spLocks noGrp="1"/>
          </p:cNvSpPr>
          <p:nvPr>
            <p:ph type="dt" sz="half" idx="20"/>
          </p:nvPr>
        </p:nvSpPr>
        <p:spPr/>
        <p:txBody>
          <a:bodyPr/>
          <a:lstStyle/>
          <a:p>
            <a:fld id="{3809945F-B382-455A-AA26-BE09B0CEAC9B}" type="datetime1">
              <a:rPr lang="de-DE" smtClean="0"/>
              <a:t>09.10.2021</a:t>
            </a:fld>
            <a:endParaRPr lang="de-DE" dirty="0"/>
          </a:p>
        </p:txBody>
      </p:sp>
      <p:sp>
        <p:nvSpPr>
          <p:cNvPr id="9" name="Fußzeilenplatzhalter 8"/>
          <p:cNvSpPr>
            <a:spLocks noGrp="1"/>
          </p:cNvSpPr>
          <p:nvPr>
            <p:ph type="ftr" sz="quarter" idx="21"/>
          </p:nvPr>
        </p:nvSpPr>
        <p:spPr/>
        <p:txBody>
          <a:bodyPr/>
          <a:lstStyle/>
          <a:p>
            <a:r>
              <a:rPr lang="de-DE" smtClean="0"/>
              <a:t>PfHV</a:t>
            </a:r>
            <a:endParaRPr lang="de-DE" dirty="0"/>
          </a:p>
        </p:txBody>
      </p:sp>
      <p:sp>
        <p:nvSpPr>
          <p:cNvPr id="10" name="Foliennummernplatzhalter 9"/>
          <p:cNvSpPr>
            <a:spLocks noGrp="1"/>
          </p:cNvSpPr>
          <p:nvPr>
            <p:ph type="sldNum" sz="quarter" idx="22"/>
          </p:nvPr>
        </p:nvSpPr>
        <p:spPr/>
        <p:txBody>
          <a:bodyPr/>
          <a:lstStyle/>
          <a:p>
            <a:fld id="{096776BD-8EC8-4638-91DB-0945096743CB}" type="slidenum">
              <a:rPr lang="de-DE" smtClean="0"/>
              <a:pPr/>
              <a:t>5</a:t>
            </a:fld>
            <a:endParaRPr lang="de-DE" dirty="0"/>
          </a:p>
        </p:txBody>
      </p:sp>
    </p:spTree>
    <p:extLst>
      <p:ext uri="{BB962C8B-B14F-4D97-AF65-F5344CB8AC3E}">
        <p14:creationId xmlns:p14="http://schemas.microsoft.com/office/powerpoint/2010/main" val="2657500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Spielauswahl</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8052" y="1926504"/>
            <a:ext cx="4067857" cy="2716782"/>
          </a:xfrm>
          <a:prstGeom prst="rect">
            <a:avLst/>
          </a:prstGeom>
        </p:spPr>
      </p:pic>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612" y="5336516"/>
            <a:ext cx="7259063" cy="714475"/>
          </a:xfrm>
          <a:prstGeom prst="rect">
            <a:avLst/>
          </a:prstGeom>
        </p:spPr>
      </p:pic>
      <p:sp>
        <p:nvSpPr>
          <p:cNvPr id="10" name="Textfeld 9"/>
          <p:cNvSpPr txBox="1"/>
          <p:nvPr/>
        </p:nvSpPr>
        <p:spPr>
          <a:xfrm>
            <a:off x="328611" y="4967183"/>
            <a:ext cx="3494996" cy="369332"/>
          </a:xfrm>
          <a:prstGeom prst="rect">
            <a:avLst/>
          </a:prstGeom>
          <a:noFill/>
        </p:spPr>
        <p:txBody>
          <a:bodyPr wrap="none" rtlCol="0">
            <a:spAutoFit/>
          </a:bodyPr>
          <a:lstStyle/>
          <a:p>
            <a:r>
              <a:rPr lang="de-DE" dirty="0"/>
              <a:t>Bei erfolgreichem Laden des Spiels:</a:t>
            </a:r>
          </a:p>
        </p:txBody>
      </p:sp>
      <p:pic>
        <p:nvPicPr>
          <p:cNvPr id="22" name="Grafik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8" name="Datumsplatzhalter 7"/>
          <p:cNvSpPr>
            <a:spLocks noGrp="1"/>
          </p:cNvSpPr>
          <p:nvPr>
            <p:ph type="dt" sz="half" idx="20"/>
          </p:nvPr>
        </p:nvSpPr>
        <p:spPr/>
        <p:txBody>
          <a:bodyPr/>
          <a:lstStyle/>
          <a:p>
            <a:fld id="{06A7DB08-AA8F-42BD-9ECA-741804D88085}" type="datetime1">
              <a:rPr lang="de-DE" smtClean="0"/>
              <a:t>09.10.2021</a:t>
            </a:fld>
            <a:endParaRPr lang="de-DE" dirty="0"/>
          </a:p>
        </p:txBody>
      </p:sp>
      <p:sp>
        <p:nvSpPr>
          <p:cNvPr id="11" name="Fußzeilenplatzhalter 10"/>
          <p:cNvSpPr>
            <a:spLocks noGrp="1"/>
          </p:cNvSpPr>
          <p:nvPr>
            <p:ph type="ftr" sz="quarter" idx="21"/>
          </p:nvPr>
        </p:nvSpPr>
        <p:spPr/>
        <p:txBody>
          <a:bodyPr/>
          <a:lstStyle/>
          <a:p>
            <a:r>
              <a:rPr lang="de-DE" smtClean="0"/>
              <a:t>PfHV</a:t>
            </a:r>
            <a:endParaRPr lang="de-DE" dirty="0"/>
          </a:p>
        </p:txBody>
      </p:sp>
      <p:sp>
        <p:nvSpPr>
          <p:cNvPr id="12" name="Foliennummernplatzhalter 11"/>
          <p:cNvSpPr>
            <a:spLocks noGrp="1"/>
          </p:cNvSpPr>
          <p:nvPr>
            <p:ph type="sldNum" sz="quarter" idx="22"/>
          </p:nvPr>
        </p:nvSpPr>
        <p:spPr/>
        <p:txBody>
          <a:bodyPr/>
          <a:lstStyle/>
          <a:p>
            <a:fld id="{096776BD-8EC8-4638-91DB-0945096743CB}" type="slidenum">
              <a:rPr lang="de-DE" smtClean="0"/>
              <a:pPr/>
              <a:t>6</a:t>
            </a:fld>
            <a:endParaRPr lang="de-DE" dirty="0"/>
          </a:p>
        </p:txBody>
      </p:sp>
    </p:spTree>
    <p:extLst>
      <p:ext uri="{BB962C8B-B14F-4D97-AF65-F5344CB8AC3E}">
        <p14:creationId xmlns:p14="http://schemas.microsoft.com/office/powerpoint/2010/main" val="3166210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smtClean="0"/>
              <a:t>Einstellungen</a:t>
            </a:r>
            <a:endParaRPr lang="de-DE" dirty="0"/>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22" name="Grafik 2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8" name="Datumsplatzhalter 7"/>
          <p:cNvSpPr>
            <a:spLocks noGrp="1"/>
          </p:cNvSpPr>
          <p:nvPr>
            <p:ph type="dt" sz="half" idx="20"/>
          </p:nvPr>
        </p:nvSpPr>
        <p:spPr/>
        <p:txBody>
          <a:bodyPr/>
          <a:lstStyle/>
          <a:p>
            <a:fld id="{D25D6FEC-22D1-44A2-BBE0-4EAF774B3ACB}" type="datetime1">
              <a:rPr lang="de-DE" smtClean="0"/>
              <a:t>09.10.2021</a:t>
            </a:fld>
            <a:endParaRPr lang="de-DE" dirty="0"/>
          </a:p>
        </p:txBody>
      </p:sp>
      <p:sp>
        <p:nvSpPr>
          <p:cNvPr id="11" name="Fußzeilenplatzhalter 10"/>
          <p:cNvSpPr>
            <a:spLocks noGrp="1"/>
          </p:cNvSpPr>
          <p:nvPr>
            <p:ph type="ftr" sz="quarter" idx="21"/>
          </p:nvPr>
        </p:nvSpPr>
        <p:spPr/>
        <p:txBody>
          <a:bodyPr/>
          <a:lstStyle/>
          <a:p>
            <a:r>
              <a:rPr lang="de-DE" smtClean="0"/>
              <a:t>PfHV</a:t>
            </a:r>
            <a:endParaRPr lang="de-DE" dirty="0"/>
          </a:p>
        </p:txBody>
      </p:sp>
      <p:sp>
        <p:nvSpPr>
          <p:cNvPr id="12" name="Foliennummernplatzhalter 11"/>
          <p:cNvSpPr>
            <a:spLocks noGrp="1"/>
          </p:cNvSpPr>
          <p:nvPr>
            <p:ph type="sldNum" sz="quarter" idx="22"/>
          </p:nvPr>
        </p:nvSpPr>
        <p:spPr/>
        <p:txBody>
          <a:bodyPr/>
          <a:lstStyle/>
          <a:p>
            <a:fld id="{096776BD-8EC8-4638-91DB-0945096743CB}" type="slidenum">
              <a:rPr lang="de-DE" smtClean="0"/>
              <a:pPr/>
              <a:t>7</a:t>
            </a:fld>
            <a:endParaRPr lang="de-DE"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635" y="1591973"/>
            <a:ext cx="4868885" cy="467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llipse 13"/>
          <p:cNvSpPr/>
          <p:nvPr/>
        </p:nvSpPr>
        <p:spPr>
          <a:xfrm>
            <a:off x="3548794" y="2466373"/>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latin typeface="Calibri" panose="020F0502020204030204" pitchFamily="34" charset="0"/>
                <a:cs typeface="Calibri" panose="020F0502020204030204" pitchFamily="34" charset="0"/>
              </a:rPr>
              <a:t>1</a:t>
            </a:r>
          </a:p>
        </p:txBody>
      </p:sp>
      <p:sp>
        <p:nvSpPr>
          <p:cNvPr id="15" name="Ellipse 14"/>
          <p:cNvSpPr/>
          <p:nvPr/>
        </p:nvSpPr>
        <p:spPr>
          <a:xfrm>
            <a:off x="4299517" y="2900925"/>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latin typeface="Calibri" panose="020F0502020204030204" pitchFamily="34" charset="0"/>
                <a:cs typeface="Calibri" panose="020F0502020204030204" pitchFamily="34" charset="0"/>
              </a:rPr>
              <a:t>2</a:t>
            </a:r>
          </a:p>
        </p:txBody>
      </p:sp>
      <p:sp>
        <p:nvSpPr>
          <p:cNvPr id="16" name="Ellipse 15"/>
          <p:cNvSpPr/>
          <p:nvPr/>
        </p:nvSpPr>
        <p:spPr>
          <a:xfrm>
            <a:off x="7424520" y="2774671"/>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smtClean="0">
                <a:latin typeface="Calibri" panose="020F0502020204030204" pitchFamily="34" charset="0"/>
                <a:cs typeface="Calibri" panose="020F0502020204030204" pitchFamily="34" charset="0"/>
              </a:rPr>
              <a:t>5</a:t>
            </a:r>
            <a:endParaRPr lang="de-DE" sz="1400" dirty="0">
              <a:latin typeface="Calibri" panose="020F0502020204030204" pitchFamily="34" charset="0"/>
              <a:cs typeface="Calibri" panose="020F0502020204030204" pitchFamily="34" charset="0"/>
            </a:endParaRPr>
          </a:p>
        </p:txBody>
      </p:sp>
      <p:sp>
        <p:nvSpPr>
          <p:cNvPr id="17" name="Ellipse 16"/>
          <p:cNvSpPr/>
          <p:nvPr/>
        </p:nvSpPr>
        <p:spPr>
          <a:xfrm>
            <a:off x="3419540" y="4715377"/>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smtClean="0">
                <a:latin typeface="Calibri" panose="020F0502020204030204" pitchFamily="34" charset="0"/>
                <a:cs typeface="Calibri" panose="020F0502020204030204" pitchFamily="34" charset="0"/>
              </a:rPr>
              <a:t>4</a:t>
            </a:r>
            <a:endParaRPr lang="de-DE" sz="1400" dirty="0">
              <a:latin typeface="Calibri" panose="020F0502020204030204" pitchFamily="34" charset="0"/>
              <a:cs typeface="Calibri" panose="020F0502020204030204" pitchFamily="34" charset="0"/>
            </a:endParaRPr>
          </a:p>
        </p:txBody>
      </p:sp>
      <p:sp>
        <p:nvSpPr>
          <p:cNvPr id="18" name="Ellipse 17"/>
          <p:cNvSpPr/>
          <p:nvPr/>
        </p:nvSpPr>
        <p:spPr>
          <a:xfrm>
            <a:off x="4362503" y="4144768"/>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latin typeface="Calibri" panose="020F0502020204030204" pitchFamily="34" charset="0"/>
                <a:cs typeface="Calibri" panose="020F0502020204030204" pitchFamily="34" charset="0"/>
              </a:rPr>
              <a:t>3</a:t>
            </a:r>
          </a:p>
        </p:txBody>
      </p:sp>
      <p:sp>
        <p:nvSpPr>
          <p:cNvPr id="19" name="Ellipse 18"/>
          <p:cNvSpPr/>
          <p:nvPr/>
        </p:nvSpPr>
        <p:spPr>
          <a:xfrm>
            <a:off x="261044" y="4289168"/>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a:latin typeface="Calibri" panose="020F0502020204030204" pitchFamily="34" charset="0"/>
                <a:cs typeface="Calibri" panose="020F0502020204030204" pitchFamily="34" charset="0"/>
              </a:rPr>
              <a:t>3</a:t>
            </a:r>
          </a:p>
        </p:txBody>
      </p:sp>
      <p:sp>
        <p:nvSpPr>
          <p:cNvPr id="20" name="Ellipse 19"/>
          <p:cNvSpPr/>
          <p:nvPr/>
        </p:nvSpPr>
        <p:spPr>
          <a:xfrm>
            <a:off x="5076509" y="4919517"/>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smtClean="0">
                <a:latin typeface="Calibri" panose="020F0502020204030204" pitchFamily="34" charset="0"/>
                <a:cs typeface="Calibri" panose="020F0502020204030204" pitchFamily="34" charset="0"/>
              </a:rPr>
              <a:t>5</a:t>
            </a:r>
            <a:endParaRPr lang="de-DE" sz="1400" dirty="0">
              <a:latin typeface="Calibri" panose="020F0502020204030204" pitchFamily="34" charset="0"/>
              <a:cs typeface="Calibri" panose="020F0502020204030204" pitchFamily="34" charset="0"/>
            </a:endParaRPr>
          </a:p>
        </p:txBody>
      </p:sp>
      <p:sp>
        <p:nvSpPr>
          <p:cNvPr id="21" name="Ellipse 20"/>
          <p:cNvSpPr/>
          <p:nvPr/>
        </p:nvSpPr>
        <p:spPr>
          <a:xfrm>
            <a:off x="261044" y="3692606"/>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smtClean="0">
                <a:latin typeface="Calibri" panose="020F0502020204030204" pitchFamily="34" charset="0"/>
                <a:cs typeface="Calibri" panose="020F0502020204030204" pitchFamily="34" charset="0"/>
              </a:rPr>
              <a:t>2</a:t>
            </a:r>
            <a:endParaRPr lang="de-DE" sz="1400" dirty="0">
              <a:latin typeface="Calibri" panose="020F0502020204030204" pitchFamily="34" charset="0"/>
              <a:cs typeface="Calibri" panose="020F0502020204030204" pitchFamily="34" charset="0"/>
            </a:endParaRPr>
          </a:p>
        </p:txBody>
      </p:sp>
      <p:sp>
        <p:nvSpPr>
          <p:cNvPr id="23" name="Ellipse 22"/>
          <p:cNvSpPr/>
          <p:nvPr/>
        </p:nvSpPr>
        <p:spPr>
          <a:xfrm>
            <a:off x="261045" y="3400578"/>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smtClean="0">
                <a:latin typeface="Calibri" panose="020F0502020204030204" pitchFamily="34" charset="0"/>
                <a:cs typeface="Calibri" panose="020F0502020204030204" pitchFamily="34" charset="0"/>
              </a:rPr>
              <a:t>1</a:t>
            </a:r>
            <a:endParaRPr lang="de-DE" sz="1400" dirty="0">
              <a:latin typeface="Calibri" panose="020F0502020204030204" pitchFamily="34" charset="0"/>
              <a:cs typeface="Calibri" panose="020F0502020204030204" pitchFamily="34" charset="0"/>
            </a:endParaRPr>
          </a:p>
        </p:txBody>
      </p:sp>
      <p:sp>
        <p:nvSpPr>
          <p:cNvPr id="24" name="Ellipse 23"/>
          <p:cNvSpPr/>
          <p:nvPr/>
        </p:nvSpPr>
        <p:spPr>
          <a:xfrm>
            <a:off x="261044" y="4903526"/>
            <a:ext cx="244928" cy="26942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de-DE" sz="1400" dirty="0" smtClean="0">
                <a:latin typeface="Calibri" panose="020F0502020204030204" pitchFamily="34" charset="0"/>
                <a:cs typeface="Calibri" panose="020F0502020204030204" pitchFamily="34" charset="0"/>
              </a:rPr>
              <a:t>4</a:t>
            </a:r>
            <a:endParaRPr lang="de-DE" sz="1400" dirty="0">
              <a:latin typeface="Calibri" panose="020F0502020204030204" pitchFamily="34" charset="0"/>
              <a:cs typeface="Calibri" panose="020F0502020204030204" pitchFamily="34" charset="0"/>
            </a:endParaRPr>
          </a:p>
        </p:txBody>
      </p:sp>
      <p:sp>
        <p:nvSpPr>
          <p:cNvPr id="4" name="Textfeld 3"/>
          <p:cNvSpPr txBox="1"/>
          <p:nvPr/>
        </p:nvSpPr>
        <p:spPr>
          <a:xfrm>
            <a:off x="261044" y="2088381"/>
            <a:ext cx="2460461" cy="5016758"/>
          </a:xfrm>
          <a:prstGeom prst="rect">
            <a:avLst/>
          </a:prstGeom>
          <a:noFill/>
        </p:spPr>
        <p:txBody>
          <a:bodyPr wrap="square" rtlCol="0">
            <a:spAutoFit/>
          </a:bodyPr>
          <a:lstStyle/>
          <a:p>
            <a:pPr marL="342900" indent="-342900">
              <a:buFont typeface="Arial" panose="020B0604020202020204" pitchFamily="34" charset="0"/>
              <a:buChar char="•"/>
            </a:pPr>
            <a:r>
              <a:rPr lang="de-DE" sz="2000" dirty="0" smtClean="0">
                <a:latin typeface="Calibri" panose="020F0502020204030204" pitchFamily="34" charset="0"/>
                <a:cs typeface="Calibri" panose="020F0502020204030204" pitchFamily="34" charset="0"/>
              </a:rPr>
              <a:t>Überprüfen und gegebenenfalls anpassen der Einstellungen im Hinblick auf:</a:t>
            </a:r>
          </a:p>
          <a:p>
            <a:pPr lvl="1"/>
            <a:r>
              <a:rPr lang="de-DE" sz="2000" dirty="0" smtClean="0">
                <a:latin typeface="Calibri" panose="020F0502020204030204" pitchFamily="34" charset="0"/>
                <a:cs typeface="Calibri" panose="020F0502020204030204" pitchFamily="34" charset="0"/>
              </a:rPr>
              <a:t>Dauer der Halbzeit</a:t>
            </a:r>
          </a:p>
          <a:p>
            <a:pPr lvl="1"/>
            <a:r>
              <a:rPr lang="de-DE" sz="2000" dirty="0" smtClean="0">
                <a:latin typeface="Calibri" panose="020F0502020204030204" pitchFamily="34" charset="0"/>
                <a:cs typeface="Calibri" panose="020F0502020204030204" pitchFamily="34" charset="0"/>
              </a:rPr>
              <a:t>Spiel mit Verlängerung (z.B. Pokalspiel)</a:t>
            </a:r>
          </a:p>
          <a:p>
            <a:pPr lvl="1"/>
            <a:r>
              <a:rPr lang="de-DE" sz="2000" dirty="0" smtClean="0">
                <a:latin typeface="Calibri" panose="020F0502020204030204" pitchFamily="34" charset="0"/>
                <a:cs typeface="Calibri" panose="020F0502020204030204" pitchFamily="34" charset="0"/>
              </a:rPr>
              <a:t>Anzahl der Team-Time-Out (Pfalz/OL)</a:t>
            </a:r>
          </a:p>
          <a:p>
            <a:pPr lvl="1"/>
            <a:r>
              <a:rPr lang="de-DE" sz="2000" dirty="0" smtClean="0">
                <a:latin typeface="Calibri" panose="020F0502020204030204" pitchFamily="34" charset="0"/>
                <a:cs typeface="Calibri" panose="020F0502020204030204" pitchFamily="34" charset="0"/>
              </a:rPr>
              <a:t>Anzahl der Spieler (Aktive/Jugend) </a:t>
            </a:r>
          </a:p>
        </p:txBody>
      </p:sp>
      <p:sp>
        <p:nvSpPr>
          <p:cNvPr id="5" name="Rechteck 4"/>
          <p:cNvSpPr/>
          <p:nvPr/>
        </p:nvSpPr>
        <p:spPr>
          <a:xfrm>
            <a:off x="7402120" y="2699677"/>
            <a:ext cx="1628323" cy="4093428"/>
          </a:xfrm>
          <a:prstGeom prst="rect">
            <a:avLst/>
          </a:prstGeom>
        </p:spPr>
        <p:txBody>
          <a:bodyPr wrap="square">
            <a:spAutoFit/>
          </a:bodyPr>
          <a:lstStyle/>
          <a:p>
            <a:pPr>
              <a:defRPr/>
            </a:pPr>
            <a:r>
              <a:rPr lang="de-DE" sz="2000" dirty="0" smtClean="0">
                <a:latin typeface="Calibri" panose="020F0502020204030204" pitchFamily="34" charset="0"/>
                <a:cs typeface="Calibri" panose="020F0502020204030204" pitchFamily="34" charset="0"/>
              </a:rPr>
              <a:t>      hier wird angezeigt, </a:t>
            </a:r>
            <a:r>
              <a:rPr lang="de-DE" sz="2000" dirty="0">
                <a:latin typeface="Calibri" panose="020F0502020204030204" pitchFamily="34" charset="0"/>
                <a:cs typeface="Calibri" panose="020F0502020204030204" pitchFamily="34" charset="0"/>
              </a:rPr>
              <a:t>wieviele Spielberichte noch hochzuladen </a:t>
            </a:r>
            <a:r>
              <a:rPr lang="de-DE" sz="2000" dirty="0" smtClean="0">
                <a:latin typeface="Calibri" panose="020F0502020204030204" pitchFamily="34" charset="0"/>
                <a:cs typeface="Calibri" panose="020F0502020204030204" pitchFamily="34" charset="0"/>
              </a:rPr>
              <a:t>sind, z.B. 1 </a:t>
            </a:r>
            <a:r>
              <a:rPr lang="de-DE" sz="2000" dirty="0">
                <a:latin typeface="Calibri" panose="020F0502020204030204" pitchFamily="34" charset="0"/>
                <a:cs typeface="Calibri" panose="020F0502020204030204" pitchFamily="34" charset="0"/>
              </a:rPr>
              <a:t>Bericht zum </a:t>
            </a:r>
            <a:r>
              <a:rPr lang="de-DE" sz="2000" dirty="0" smtClean="0">
                <a:latin typeface="Calibri" panose="020F0502020204030204" pitchFamily="34" charset="0"/>
                <a:cs typeface="Calibri" panose="020F0502020204030204" pitchFamily="34" charset="0"/>
              </a:rPr>
              <a:t>Hochladen, oder   2 </a:t>
            </a:r>
            <a:r>
              <a:rPr lang="de-DE" sz="2000" dirty="0">
                <a:latin typeface="Calibri" panose="020F0502020204030204" pitchFamily="34" charset="0"/>
                <a:cs typeface="Calibri" panose="020F0502020204030204" pitchFamily="34" charset="0"/>
              </a:rPr>
              <a:t>Berichte zum </a:t>
            </a:r>
            <a:r>
              <a:rPr lang="de-DE" sz="2000" dirty="0" smtClean="0">
                <a:latin typeface="Calibri" panose="020F0502020204030204" pitchFamily="34" charset="0"/>
                <a:cs typeface="Calibri" panose="020F0502020204030204" pitchFamily="34" charset="0"/>
              </a:rPr>
              <a:t>Hochladen usw.</a:t>
            </a:r>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4932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Spielvor- &amp; Nachbereitung – Grunddaten des Spiels</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633" y="2133146"/>
            <a:ext cx="4367046" cy="4223204"/>
          </a:xfrm>
          <a:prstGeom prst="rect">
            <a:avLst/>
          </a:prstGeom>
        </p:spPr>
      </p:pic>
      <p:pic>
        <p:nvPicPr>
          <p:cNvPr id="10" name="Grafik 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3" name="Datumsplatzhalter 2"/>
          <p:cNvSpPr>
            <a:spLocks noGrp="1"/>
          </p:cNvSpPr>
          <p:nvPr>
            <p:ph type="dt" sz="half" idx="20"/>
          </p:nvPr>
        </p:nvSpPr>
        <p:spPr/>
        <p:txBody>
          <a:bodyPr/>
          <a:lstStyle/>
          <a:p>
            <a:fld id="{A6E726E5-C0E4-4ECA-92DA-339795A2774E}" type="datetime1">
              <a:rPr lang="de-DE" smtClean="0"/>
              <a:t>09.10.2021</a:t>
            </a:fld>
            <a:endParaRPr lang="de-DE" dirty="0"/>
          </a:p>
        </p:txBody>
      </p:sp>
      <p:sp>
        <p:nvSpPr>
          <p:cNvPr id="8" name="Fußzeilenplatzhalter 7"/>
          <p:cNvSpPr>
            <a:spLocks noGrp="1"/>
          </p:cNvSpPr>
          <p:nvPr>
            <p:ph type="ftr" sz="quarter" idx="21"/>
          </p:nvPr>
        </p:nvSpPr>
        <p:spPr/>
        <p:txBody>
          <a:bodyPr/>
          <a:lstStyle/>
          <a:p>
            <a:r>
              <a:rPr lang="de-DE" smtClean="0"/>
              <a:t>PfHV</a:t>
            </a:r>
            <a:endParaRPr lang="de-DE" dirty="0"/>
          </a:p>
        </p:txBody>
      </p:sp>
      <p:sp>
        <p:nvSpPr>
          <p:cNvPr id="11" name="Foliennummernplatzhalter 10"/>
          <p:cNvSpPr>
            <a:spLocks noGrp="1"/>
          </p:cNvSpPr>
          <p:nvPr>
            <p:ph type="sldNum" sz="quarter" idx="22"/>
          </p:nvPr>
        </p:nvSpPr>
        <p:spPr/>
        <p:txBody>
          <a:bodyPr/>
          <a:lstStyle/>
          <a:p>
            <a:fld id="{096776BD-8EC8-4638-91DB-0945096743CB}" type="slidenum">
              <a:rPr lang="de-DE" smtClean="0"/>
              <a:pPr/>
              <a:t>8</a:t>
            </a:fld>
            <a:endParaRPr lang="de-DE" dirty="0"/>
          </a:p>
        </p:txBody>
      </p:sp>
    </p:spTree>
    <p:extLst>
      <p:ext uri="{BB962C8B-B14F-4D97-AF65-F5344CB8AC3E}">
        <p14:creationId xmlns:p14="http://schemas.microsoft.com/office/powerpoint/2010/main" val="629044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7"/>
          </p:nvPr>
        </p:nvSpPr>
        <p:spPr/>
        <p:txBody>
          <a:bodyPr/>
          <a:lstStyle/>
          <a:p>
            <a:r>
              <a:rPr lang="de-DE" dirty="0"/>
              <a:t>Spielvor- &amp; Nachbereitung – Daten des ZN / SK</a:t>
            </a:r>
          </a:p>
        </p:txBody>
      </p:sp>
      <p:sp>
        <p:nvSpPr>
          <p:cNvPr id="7" name="Titel 6"/>
          <p:cNvSpPr>
            <a:spLocks noGrp="1"/>
          </p:cNvSpPr>
          <p:nvPr>
            <p:ph type="title"/>
          </p:nvPr>
        </p:nvSpPr>
        <p:spPr/>
        <p:txBody>
          <a:bodyPr>
            <a:normAutofit fontScale="90000"/>
          </a:bodyPr>
          <a:lstStyle/>
          <a:p>
            <a:r>
              <a:rPr lang="de-DE" dirty="0"/>
              <a:t>Elektronischer Spielbericht SpielberichtOnline – SBO</a:t>
            </a:r>
          </a:p>
        </p:txBody>
      </p:sp>
      <p:pic>
        <p:nvPicPr>
          <p:cNvPr id="8" name="Grafik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43811" y="176762"/>
            <a:ext cx="567418" cy="647613"/>
          </a:xfrm>
          <a:prstGeom prst="rect">
            <a:avLst/>
          </a:prstGeom>
        </p:spPr>
      </p:pic>
      <p:sp>
        <p:nvSpPr>
          <p:cNvPr id="3" name="Datumsplatzhalter 2"/>
          <p:cNvSpPr>
            <a:spLocks noGrp="1"/>
          </p:cNvSpPr>
          <p:nvPr>
            <p:ph type="dt" sz="half" idx="20"/>
          </p:nvPr>
        </p:nvSpPr>
        <p:spPr/>
        <p:txBody>
          <a:bodyPr/>
          <a:lstStyle/>
          <a:p>
            <a:fld id="{E393E604-C76D-4FCE-B88E-6A9D8AA24465}" type="datetime1">
              <a:rPr lang="de-DE" smtClean="0"/>
              <a:t>09.10.2021</a:t>
            </a:fld>
            <a:endParaRPr lang="de-DE" dirty="0"/>
          </a:p>
        </p:txBody>
      </p:sp>
      <p:sp>
        <p:nvSpPr>
          <p:cNvPr id="10" name="Fußzeilenplatzhalter 9"/>
          <p:cNvSpPr>
            <a:spLocks noGrp="1"/>
          </p:cNvSpPr>
          <p:nvPr>
            <p:ph type="ftr" sz="quarter" idx="21"/>
          </p:nvPr>
        </p:nvSpPr>
        <p:spPr/>
        <p:txBody>
          <a:bodyPr/>
          <a:lstStyle/>
          <a:p>
            <a:r>
              <a:rPr lang="de-DE" smtClean="0"/>
              <a:t>PfHV</a:t>
            </a:r>
            <a:endParaRPr lang="de-DE" dirty="0"/>
          </a:p>
        </p:txBody>
      </p:sp>
      <p:sp>
        <p:nvSpPr>
          <p:cNvPr id="11" name="Foliennummernplatzhalter 10"/>
          <p:cNvSpPr>
            <a:spLocks noGrp="1"/>
          </p:cNvSpPr>
          <p:nvPr>
            <p:ph type="sldNum" sz="quarter" idx="22"/>
          </p:nvPr>
        </p:nvSpPr>
        <p:spPr/>
        <p:txBody>
          <a:bodyPr/>
          <a:lstStyle/>
          <a:p>
            <a:fld id="{096776BD-8EC8-4638-91DB-0945096743CB}" type="slidenum">
              <a:rPr lang="de-DE" smtClean="0"/>
              <a:pPr/>
              <a:t>9</a:t>
            </a:fld>
            <a:endParaRPr lang="de-DE" dirty="0"/>
          </a:p>
        </p:txBody>
      </p:sp>
      <p:pic>
        <p:nvPicPr>
          <p:cNvPr id="5" name="Grafik 4"/>
          <p:cNvPicPr>
            <a:picLocks noChangeAspect="1"/>
          </p:cNvPicPr>
          <p:nvPr/>
        </p:nvPicPr>
        <p:blipFill>
          <a:blip r:embed="rId3"/>
          <a:stretch>
            <a:fillRect/>
          </a:stretch>
        </p:blipFill>
        <p:spPr>
          <a:xfrm>
            <a:off x="1073727" y="2111119"/>
            <a:ext cx="4662055" cy="4610356"/>
          </a:xfrm>
          <a:prstGeom prst="rect">
            <a:avLst/>
          </a:prstGeom>
        </p:spPr>
      </p:pic>
    </p:spTree>
    <p:extLst>
      <p:ext uri="{BB962C8B-B14F-4D97-AF65-F5344CB8AC3E}">
        <p14:creationId xmlns:p14="http://schemas.microsoft.com/office/powerpoint/2010/main" val="884947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1521</Words>
  <Application>Microsoft Office PowerPoint</Application>
  <PresentationFormat>Bildschirmpräsentation (4:3)</PresentationFormat>
  <Paragraphs>316</Paragraphs>
  <Slides>41</Slides>
  <Notes>0</Notes>
  <HiddenSlides>0</HiddenSlides>
  <MMClips>0</MMClips>
  <ScaleCrop>false</ScaleCrop>
  <HeadingPairs>
    <vt:vector size="4" baseType="variant">
      <vt:variant>
        <vt:lpstr>Design</vt:lpstr>
      </vt:variant>
      <vt:variant>
        <vt:i4>1</vt:i4>
      </vt:variant>
      <vt:variant>
        <vt:lpstr>Folientitel</vt:lpstr>
      </vt:variant>
      <vt:variant>
        <vt:i4>41</vt:i4>
      </vt:variant>
    </vt:vector>
  </HeadingPairs>
  <TitlesOfParts>
    <vt:vector size="42" baseType="lpstr">
      <vt:lpstr>Larissa</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 </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lpstr>Elektronischer Spielbericht SpielberichtOnline – SBO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Elektronischer Spielbericht SpielberichtOnline – SBO</dc:title>
  <dc:creator>Co</dc:creator>
  <cp:lastModifiedBy>Co</cp:lastModifiedBy>
  <cp:revision>1</cp:revision>
  <dcterms:created xsi:type="dcterms:W3CDTF">2021-10-09T11:58:30Z</dcterms:created>
  <dcterms:modified xsi:type="dcterms:W3CDTF">2021-10-09T12:00:03Z</dcterms:modified>
</cp:coreProperties>
</file>