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7" r:id="rId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09C811-6911-4223-A520-CED177ACBA58}" type="datetimeFigureOut">
              <a:rPr lang="de-DE" smtClean="0"/>
              <a:t>11.10.2021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E0076-EE37-4CE6-BC3E-5E182187FC87}" type="slidenum">
              <a:rPr lang="de-DE" smtClean="0"/>
              <a:t>‹Nr.›</a:t>
            </a:fld>
            <a:endParaRPr lang="de-DE"/>
          </a:p>
        </p:txBody>
      </p:sp>
    </p:spTree>
    <p:extLst>
      <p:ext uri="{BB962C8B-B14F-4D97-AF65-F5344CB8AC3E}">
        <p14:creationId xmlns:p14="http://schemas.microsoft.com/office/powerpoint/2010/main" val="2712490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LIVE-Spiel</a:t>
            </a:r>
            <a:r>
              <a:rPr lang="de-DE" baseline="0" dirty="0" smtClean="0"/>
              <a:t> mit den </a:t>
            </a:r>
            <a:r>
              <a:rPr lang="de-DE" baseline="0" smtClean="0"/>
              <a:t>TeilnehmerInnen</a:t>
            </a:r>
            <a:endParaRPr lang="de-DE" dirty="0"/>
          </a:p>
        </p:txBody>
      </p:sp>
      <p:sp>
        <p:nvSpPr>
          <p:cNvPr id="4" name="Foliennummernplatzhalter 3"/>
          <p:cNvSpPr>
            <a:spLocks noGrp="1"/>
          </p:cNvSpPr>
          <p:nvPr>
            <p:ph type="sldNum" sz="quarter" idx="10"/>
          </p:nvPr>
        </p:nvSpPr>
        <p:spPr/>
        <p:txBody>
          <a:bodyPr/>
          <a:lstStyle/>
          <a:p>
            <a:fld id="{A23E0076-EE37-4CE6-BC3E-5E182187FC87}" type="slidenum">
              <a:rPr lang="de-DE" smtClean="0"/>
              <a:t>2</a:t>
            </a:fld>
            <a:endParaRPr lang="de-DE"/>
          </a:p>
        </p:txBody>
      </p:sp>
    </p:spTree>
    <p:extLst>
      <p:ext uri="{BB962C8B-B14F-4D97-AF65-F5344CB8AC3E}">
        <p14:creationId xmlns:p14="http://schemas.microsoft.com/office/powerpoint/2010/main" val="3545516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6618C8C-C86D-4629-83C2-5A03713B1E56}" type="datetimeFigureOut">
              <a:rPr lang="de-DE" smtClean="0"/>
              <a:t>11.10.2021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202992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6618C8C-C86D-4629-83C2-5A03713B1E56}" type="datetimeFigureOut">
              <a:rPr lang="de-DE" smtClean="0"/>
              <a:t>11.10.2021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3970417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6618C8C-C86D-4629-83C2-5A03713B1E56}" type="datetimeFigureOut">
              <a:rPr lang="de-DE" smtClean="0"/>
              <a:t>11.10.2021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3728203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nhalt">
    <p:spTree>
      <p:nvGrpSpPr>
        <p:cNvPr id="1" name=""/>
        <p:cNvGrpSpPr/>
        <p:nvPr/>
      </p:nvGrpSpPr>
      <p:grpSpPr>
        <a:xfrm>
          <a:off x="0" y="0"/>
          <a:ext cx="0" cy="0"/>
          <a:chOff x="0" y="0"/>
          <a:chExt cx="0" cy="0"/>
        </a:xfrm>
      </p:grpSpPr>
      <p:sp>
        <p:nvSpPr>
          <p:cNvPr id="15" name="Textplatzhalter 7">
            <a:extLst>
              <a:ext uri="{FF2B5EF4-FFF2-40B4-BE49-F238E27FC236}">
                <a16:creationId xmlns="" xmlns:a16="http://schemas.microsoft.com/office/drawing/2014/main" id="{5EF74C3A-F112-45D3-9DE4-09E7224E942B}"/>
              </a:ext>
            </a:extLst>
          </p:cNvPr>
          <p:cNvSpPr>
            <a:spLocks noGrp="1"/>
          </p:cNvSpPr>
          <p:nvPr>
            <p:ph type="body" sz="quarter" idx="17" hasCustomPrompt="1"/>
          </p:nvPr>
        </p:nvSpPr>
        <p:spPr>
          <a:xfrm>
            <a:off x="328612" y="1561378"/>
            <a:ext cx="8186738" cy="365126"/>
          </a:xfrm>
        </p:spPr>
        <p:txBody>
          <a:bodyPr>
            <a:noAutofit/>
          </a:bodyPr>
          <a:lstStyle>
            <a:lvl1pPr marL="0" indent="0">
              <a:buNone/>
              <a:defRPr sz="2800">
                <a:latin typeface="Calibri Light" panose="020F0302020204030204" pitchFamily="34" charset="0"/>
                <a:cs typeface="Calibri Light" panose="020F0302020204030204" pitchFamily="34" charset="0"/>
              </a:defRPr>
            </a:lvl1pPr>
          </a:lstStyle>
          <a:p>
            <a:pPr lvl="0"/>
            <a:r>
              <a:rPr lang="de-DE" dirty="0"/>
              <a:t>Hier steht eine Subheadline </a:t>
            </a:r>
          </a:p>
        </p:txBody>
      </p:sp>
      <p:sp>
        <p:nvSpPr>
          <p:cNvPr id="17" name="Textplatzhalter 7">
            <a:extLst>
              <a:ext uri="{FF2B5EF4-FFF2-40B4-BE49-F238E27FC236}">
                <a16:creationId xmlns="" xmlns:a16="http://schemas.microsoft.com/office/drawing/2014/main" id="{ACBDAD72-730D-4739-94D3-0A524CF5E49D}"/>
              </a:ext>
            </a:extLst>
          </p:cNvPr>
          <p:cNvSpPr>
            <a:spLocks noGrp="1"/>
          </p:cNvSpPr>
          <p:nvPr>
            <p:ph type="body" sz="quarter" idx="19" hasCustomPrompt="1"/>
          </p:nvPr>
        </p:nvSpPr>
        <p:spPr>
          <a:xfrm>
            <a:off x="328611" y="2055957"/>
            <a:ext cx="8186738" cy="4121003"/>
          </a:xfrm>
        </p:spPr>
        <p:txBody>
          <a:bodyPr>
            <a:normAutofit/>
          </a:bodyPr>
          <a:lstStyle>
            <a:lvl1pPr marL="0" indent="0">
              <a:lnSpc>
                <a:spcPct val="100000"/>
              </a:lnSpc>
              <a:buNone/>
              <a:defRPr lang="de-DE" dirty="0"/>
            </a:lvl1pPr>
          </a:lstStyle>
          <a:p>
            <a:pPr>
              <a:lnSpc>
                <a:spcPct val="100000"/>
              </a:lnSpc>
            </a:pPr>
            <a:r>
              <a:rPr lang="de-DE" dirty="0"/>
              <a:t>Also schön, Guido </a:t>
            </a:r>
            <a:r>
              <a:rPr lang="de-DE" dirty="0" err="1"/>
              <a:t>Heffels</a:t>
            </a:r>
            <a:r>
              <a:rPr lang="de-DE" dirty="0"/>
              <a:t>, nachfolgend meine Textempfehlung für das Blindtextbuch. Sie mögen denken, aus welchem Anlass es unbedingt eine solche poesiealbumhafte Antiquität sein muss, und genau das sollen Sie ja auch. Wenn Sie den Text lange genug mit </a:t>
            </a:r>
            <a:r>
              <a:rPr lang="de-DE" dirty="0" err="1"/>
              <a:t>Fleiss</a:t>
            </a:r>
            <a:r>
              <a:rPr lang="de-DE" dirty="0"/>
              <a:t> bestaunen, können Sie die Nuss knacken. Denn wenn mein Gag auch nicht mit schnellem Auge zu entdecken ist - eine geduldige Seele muss die Lösung doch finden.</a:t>
            </a:r>
          </a:p>
        </p:txBody>
      </p:sp>
      <p:sp>
        <p:nvSpPr>
          <p:cNvPr id="14" name="Datumsplatzhalter 13">
            <a:extLst>
              <a:ext uri="{FF2B5EF4-FFF2-40B4-BE49-F238E27FC236}">
                <a16:creationId xmlns="" xmlns:a16="http://schemas.microsoft.com/office/drawing/2014/main" id="{BB4A14FB-FD72-45F8-A599-C5B7DD807990}"/>
              </a:ext>
            </a:extLst>
          </p:cNvPr>
          <p:cNvSpPr>
            <a:spLocks noGrp="1"/>
          </p:cNvSpPr>
          <p:nvPr>
            <p:ph type="dt" sz="half" idx="20"/>
          </p:nvPr>
        </p:nvSpPr>
        <p:spPr/>
        <p:txBody>
          <a:bodyPr/>
          <a:lstStyle/>
          <a:p>
            <a:fld id="{046942DC-B5A9-4BB5-92CA-0BFFF46F8DE7}" type="datetime1">
              <a:rPr lang="de-DE" smtClean="0"/>
              <a:t>11.10.2021</a:t>
            </a:fld>
            <a:endParaRPr lang="de-DE" dirty="0"/>
          </a:p>
        </p:txBody>
      </p:sp>
      <p:sp>
        <p:nvSpPr>
          <p:cNvPr id="16" name="Fußzeilenplatzhalter 15">
            <a:extLst>
              <a:ext uri="{FF2B5EF4-FFF2-40B4-BE49-F238E27FC236}">
                <a16:creationId xmlns="" xmlns:a16="http://schemas.microsoft.com/office/drawing/2014/main" id="{B4C5CDEF-45F7-4722-9317-DF5773427A5B}"/>
              </a:ext>
            </a:extLst>
          </p:cNvPr>
          <p:cNvSpPr>
            <a:spLocks noGrp="1"/>
          </p:cNvSpPr>
          <p:nvPr>
            <p:ph type="ftr" sz="quarter" idx="21"/>
          </p:nvPr>
        </p:nvSpPr>
        <p:spPr/>
        <p:txBody>
          <a:bodyPr/>
          <a:lstStyle/>
          <a:p>
            <a:r>
              <a:rPr lang="de-DE" smtClean="0"/>
              <a:t>PfHV</a:t>
            </a:r>
            <a:endParaRPr lang="de-DE" dirty="0"/>
          </a:p>
        </p:txBody>
      </p:sp>
      <p:sp>
        <p:nvSpPr>
          <p:cNvPr id="18" name="Foliennummernplatzhalter 17">
            <a:extLst>
              <a:ext uri="{FF2B5EF4-FFF2-40B4-BE49-F238E27FC236}">
                <a16:creationId xmlns="" xmlns:a16="http://schemas.microsoft.com/office/drawing/2014/main" id="{25025183-A80C-4880-B0AF-07B831EE737F}"/>
              </a:ext>
            </a:extLst>
          </p:cNvPr>
          <p:cNvSpPr>
            <a:spLocks noGrp="1"/>
          </p:cNvSpPr>
          <p:nvPr>
            <p:ph type="sldNum" sz="quarter" idx="22"/>
          </p:nvPr>
        </p:nvSpPr>
        <p:spPr/>
        <p:txBody>
          <a:bodyPr/>
          <a:lstStyle/>
          <a:p>
            <a:fld id="{096776BD-8EC8-4638-91DB-0945096743CB}" type="slidenum">
              <a:rPr lang="de-DE" smtClean="0"/>
              <a:pPr/>
              <a:t>‹Nr.›</a:t>
            </a:fld>
            <a:endParaRPr lang="de-DE" dirty="0"/>
          </a:p>
        </p:txBody>
      </p:sp>
      <p:sp>
        <p:nvSpPr>
          <p:cNvPr id="20" name="Titel 19">
            <a:extLst>
              <a:ext uri="{FF2B5EF4-FFF2-40B4-BE49-F238E27FC236}">
                <a16:creationId xmlns="" xmlns:a16="http://schemas.microsoft.com/office/drawing/2014/main" id="{63BCE48A-D273-4245-A87C-3D8AC83205B6}"/>
              </a:ext>
            </a:extLst>
          </p:cNvPr>
          <p:cNvSpPr>
            <a:spLocks noGrp="1"/>
          </p:cNvSpPr>
          <p:nvPr>
            <p:ph type="title" hasCustomPrompt="1"/>
          </p:nvPr>
        </p:nvSpPr>
        <p:spPr/>
        <p:txBody>
          <a:bodyPr/>
          <a:lstStyle>
            <a:lvl1pPr>
              <a:defRPr/>
            </a:lvl1pPr>
          </a:lstStyle>
          <a:p>
            <a:r>
              <a:rPr lang="de-DE" dirty="0"/>
              <a:t>Hier kommt eine </a:t>
            </a:r>
            <a:r>
              <a:rPr lang="de-DE" dirty="0" err="1"/>
              <a:t>headline</a:t>
            </a:r>
            <a:r>
              <a:rPr lang="de-DE" dirty="0"/>
              <a:t> hin</a:t>
            </a:r>
          </a:p>
        </p:txBody>
      </p:sp>
    </p:spTree>
    <p:extLst>
      <p:ext uri="{BB962C8B-B14F-4D97-AF65-F5344CB8AC3E}">
        <p14:creationId xmlns:p14="http://schemas.microsoft.com/office/powerpoint/2010/main" val="2648612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6618C8C-C86D-4629-83C2-5A03713B1E56}" type="datetimeFigureOut">
              <a:rPr lang="de-DE" smtClean="0"/>
              <a:t>11.10.2021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3824232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96618C8C-C86D-4629-83C2-5A03713B1E56}" type="datetimeFigureOut">
              <a:rPr lang="de-DE" smtClean="0"/>
              <a:t>11.10.2021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2645027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6618C8C-C86D-4629-83C2-5A03713B1E56}" type="datetimeFigureOut">
              <a:rPr lang="de-DE" smtClean="0"/>
              <a:t>11.10.2021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681128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6618C8C-C86D-4629-83C2-5A03713B1E56}" type="datetimeFigureOut">
              <a:rPr lang="de-DE" smtClean="0"/>
              <a:t>11.10.2021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1304656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6618C8C-C86D-4629-83C2-5A03713B1E56}" type="datetimeFigureOut">
              <a:rPr lang="de-DE" smtClean="0"/>
              <a:t>11.10.2021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2923850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6618C8C-C86D-4629-83C2-5A03713B1E56}" type="datetimeFigureOut">
              <a:rPr lang="de-DE" smtClean="0"/>
              <a:t>11.10.2021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2832885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6618C8C-C86D-4629-83C2-5A03713B1E56}" type="datetimeFigureOut">
              <a:rPr lang="de-DE" smtClean="0"/>
              <a:t>11.10.2021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3682883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6618C8C-C86D-4629-83C2-5A03713B1E56}" type="datetimeFigureOut">
              <a:rPr lang="de-DE" smtClean="0"/>
              <a:t>11.10.2021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5F12B-8D39-415F-A707-8ACDBDDC3B37}" type="slidenum">
              <a:rPr lang="de-DE" smtClean="0"/>
              <a:t>‹Nr.›</a:t>
            </a:fld>
            <a:endParaRPr lang="de-DE"/>
          </a:p>
        </p:txBody>
      </p:sp>
    </p:spTree>
    <p:extLst>
      <p:ext uri="{BB962C8B-B14F-4D97-AF65-F5344CB8AC3E}">
        <p14:creationId xmlns:p14="http://schemas.microsoft.com/office/powerpoint/2010/main" val="1692392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18C8C-C86D-4629-83C2-5A03713B1E56}" type="datetimeFigureOut">
              <a:rPr lang="de-DE" smtClean="0"/>
              <a:t>11.10.2021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5F12B-8D39-415F-A707-8ACDBDDC3B37}" type="slidenum">
              <a:rPr lang="de-DE" smtClean="0"/>
              <a:t>‹Nr.›</a:t>
            </a:fld>
            <a:endParaRPr lang="de-DE"/>
          </a:p>
        </p:txBody>
      </p:sp>
    </p:spTree>
    <p:extLst>
      <p:ext uri="{BB962C8B-B14F-4D97-AF65-F5344CB8AC3E}">
        <p14:creationId xmlns:p14="http://schemas.microsoft.com/office/powerpoint/2010/main" val="776625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bo.handball4all.de/"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6"/>
          <p:cNvSpPr>
            <a:spLocks noGrp="1"/>
          </p:cNvSpPr>
          <p:nvPr>
            <p:ph type="title"/>
          </p:nvPr>
        </p:nvSpPr>
        <p:spPr>
          <a:xfrm>
            <a:off x="467544" y="-445442"/>
            <a:ext cx="8229600" cy="1714202"/>
          </a:xfrm>
        </p:spPr>
        <p:txBody>
          <a:bodyPr>
            <a:normAutofit/>
          </a:bodyPr>
          <a:lstStyle/>
          <a:p>
            <a:r>
              <a:rPr lang="de-DE" sz="4000" dirty="0" err="1" smtClean="0">
                <a:latin typeface="Arial" panose="020B0604020202020204" pitchFamily="34" charset="0"/>
                <a:cs typeface="Arial" panose="020B0604020202020204" pitchFamily="34" charset="0"/>
              </a:rPr>
              <a:t>SpielberichtOnline</a:t>
            </a:r>
            <a:r>
              <a:rPr lang="de-DE" sz="4000" dirty="0">
                <a:latin typeface="Arial" panose="020B0604020202020204" pitchFamily="34" charset="0"/>
                <a:cs typeface="Arial" panose="020B0604020202020204" pitchFamily="34" charset="0"/>
              </a:rPr>
              <a:t> </a:t>
            </a:r>
            <a:r>
              <a:rPr lang="de-DE" sz="4000" dirty="0" smtClean="0">
                <a:latin typeface="Arial" panose="020B0604020202020204" pitchFamily="34" charset="0"/>
                <a:cs typeface="Arial" panose="020B0604020202020204" pitchFamily="34" charset="0"/>
              </a:rPr>
              <a:t>- SBO</a:t>
            </a:r>
            <a:endParaRPr lang="de-DE" sz="4000" dirty="0">
              <a:latin typeface="Arial" panose="020B0604020202020204" pitchFamily="34" charset="0"/>
              <a:cs typeface="Arial" panose="020B0604020202020204" pitchFamily="34" charset="0"/>
            </a:endParaRPr>
          </a:p>
        </p:txBody>
      </p:sp>
      <p:sp>
        <p:nvSpPr>
          <p:cNvPr id="6" name="Titel 6"/>
          <p:cNvSpPr txBox="1">
            <a:spLocks/>
          </p:cNvSpPr>
          <p:nvPr/>
        </p:nvSpPr>
        <p:spPr>
          <a:xfrm>
            <a:off x="1475656" y="692696"/>
            <a:ext cx="6264696" cy="100811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sz="2800" dirty="0" smtClean="0">
                <a:latin typeface="Arial" panose="020B0604020202020204" pitchFamily="34" charset="0"/>
                <a:cs typeface="Arial" panose="020B0604020202020204" pitchFamily="34" charset="0"/>
              </a:rPr>
              <a:t>Wir </a:t>
            </a:r>
            <a:r>
              <a:rPr lang="de-DE" sz="2800" smtClean="0">
                <a:latin typeface="Arial" panose="020B0604020202020204" pitchFamily="34" charset="0"/>
                <a:cs typeface="Arial" panose="020B0604020202020204" pitchFamily="34" charset="0"/>
              </a:rPr>
              <a:t>machen </a:t>
            </a:r>
            <a:r>
              <a:rPr lang="de-DE" sz="2800" smtClean="0">
                <a:latin typeface="Arial" panose="020B0604020202020204" pitchFamily="34" charset="0"/>
                <a:cs typeface="Arial" panose="020B0604020202020204" pitchFamily="34" charset="0"/>
              </a:rPr>
              <a:t>gemeinsam ein </a:t>
            </a:r>
            <a:r>
              <a:rPr lang="de-DE" sz="2800" dirty="0">
                <a:latin typeface="Arial" panose="020B0604020202020204" pitchFamily="34" charset="0"/>
                <a:cs typeface="Arial" panose="020B0604020202020204" pitchFamily="34" charset="0"/>
              </a:rPr>
              <a:t>Spiel!</a:t>
            </a:r>
            <a:endParaRPr lang="de-DE" sz="2800" dirty="0" smtClean="0">
              <a:latin typeface="Arial" panose="020B0604020202020204" pitchFamily="34" charset="0"/>
              <a:cs typeface="Arial" panose="020B0604020202020204" pitchFamily="34" charset="0"/>
            </a:endParaRPr>
          </a:p>
        </p:txBody>
      </p:sp>
      <p:pic>
        <p:nvPicPr>
          <p:cNvPr id="7" name="Picture 4"/>
          <p:cNvPicPr>
            <a:picLocks noChangeAspect="1" noChangeArrowheads="1"/>
          </p:cNvPicPr>
          <p:nvPr/>
        </p:nvPicPr>
        <p:blipFill>
          <a:blip r:embed="rId2"/>
          <a:srcRect/>
          <a:stretch>
            <a:fillRect/>
          </a:stretch>
        </p:blipFill>
        <p:spPr bwMode="auto">
          <a:xfrm>
            <a:off x="1797497" y="1772816"/>
            <a:ext cx="5582815" cy="3916712"/>
          </a:xfrm>
          <a:prstGeom prst="rect">
            <a:avLst/>
          </a:prstGeom>
          <a:ln>
            <a:solidFill>
              <a:schemeClr val="bg1">
                <a:lumMod val="85000"/>
              </a:schemeClr>
            </a:solidFill>
          </a:ln>
          <a:effectLst>
            <a:outerShdw blurRad="50800" dist="38100" dir="2700000" algn="tl" rotWithShape="0">
              <a:prstClr val="black">
                <a:alpha val="40000"/>
              </a:prstClr>
            </a:outerShdw>
          </a:effectLst>
        </p:spPr>
      </p:pic>
      <p:sp>
        <p:nvSpPr>
          <p:cNvPr id="8" name="Titel 6"/>
          <p:cNvSpPr txBox="1">
            <a:spLocks/>
          </p:cNvSpPr>
          <p:nvPr/>
        </p:nvSpPr>
        <p:spPr>
          <a:xfrm>
            <a:off x="1403648" y="5733256"/>
            <a:ext cx="6264696" cy="100811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sz="2800" b="1" dirty="0" smtClean="0">
                <a:latin typeface="Arial" panose="020B0604020202020204" pitchFamily="34" charset="0"/>
                <a:cs typeface="Arial" panose="020B0604020202020204" pitchFamily="34" charset="0"/>
              </a:rPr>
              <a:t>Schritt für Schritt.</a:t>
            </a:r>
          </a:p>
        </p:txBody>
      </p:sp>
    </p:spTree>
    <p:extLst>
      <p:ext uri="{BB962C8B-B14F-4D97-AF65-F5344CB8AC3E}">
        <p14:creationId xmlns:p14="http://schemas.microsoft.com/office/powerpoint/2010/main" val="413498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 presetClass="entr" presetSubtype="0" fill="hold" grpId="0" nodeType="after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par>
                          <p:cTn id="13" fill="hold">
                            <p:stCondLst>
                              <p:cond delay="500"/>
                            </p:stCondLst>
                            <p:childTnLst>
                              <p:par>
                                <p:cTn id="14" presetID="53" presetClass="entr" presetSubtype="16" fill="hold" grpId="1"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8"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7"/>
          </p:nvPr>
        </p:nvSpPr>
        <p:spPr>
          <a:xfrm>
            <a:off x="2339752" y="2348880"/>
            <a:ext cx="4464496" cy="576064"/>
          </a:xfrm>
        </p:spPr>
        <p:txBody>
          <a:bodyPr/>
          <a:lstStyle/>
          <a:p>
            <a:pPr algn="ctr"/>
            <a:r>
              <a:rPr lang="de-DE" sz="3200" b="1" dirty="0">
                <a:latin typeface="Arial" panose="020B0604020202020204" pitchFamily="34" charset="0"/>
                <a:cs typeface="Arial" panose="020B0604020202020204" pitchFamily="34" charset="0"/>
              </a:rPr>
              <a:t>Link &amp; Zugangsdaten </a:t>
            </a:r>
          </a:p>
        </p:txBody>
      </p:sp>
      <p:sp>
        <p:nvSpPr>
          <p:cNvPr id="3" name="Textplatzhalter 2"/>
          <p:cNvSpPr>
            <a:spLocks noGrp="1"/>
          </p:cNvSpPr>
          <p:nvPr>
            <p:ph type="body" sz="quarter" idx="19"/>
          </p:nvPr>
        </p:nvSpPr>
        <p:spPr>
          <a:xfrm>
            <a:off x="345702" y="2852936"/>
            <a:ext cx="8546778" cy="3096344"/>
          </a:xfrm>
        </p:spPr>
        <p:txBody>
          <a:bodyPr>
            <a:normAutofit fontScale="92500" lnSpcReduction="20000"/>
          </a:bodyPr>
          <a:lstStyle/>
          <a:p>
            <a:pPr algn="ctr"/>
            <a:endParaRPr lang="de-DE" dirty="0"/>
          </a:p>
          <a:p>
            <a:pPr marL="342900" indent="-342900" algn="ctr">
              <a:buFont typeface="Arial" panose="020B0604020202020204" pitchFamily="34" charset="0"/>
              <a:buChar char="•"/>
            </a:pPr>
            <a:r>
              <a:rPr lang="de-DE" sz="3000" dirty="0">
                <a:latin typeface="Arial" panose="020B0604020202020204" pitchFamily="34" charset="0"/>
                <a:cs typeface="Arial" panose="020B0604020202020204" pitchFamily="34" charset="0"/>
                <a:hlinkClick r:id="rId3"/>
              </a:rPr>
              <a:t>http://</a:t>
            </a:r>
            <a:r>
              <a:rPr lang="de-DE" sz="3000" dirty="0" smtClean="0">
                <a:latin typeface="Arial" panose="020B0604020202020204" pitchFamily="34" charset="0"/>
                <a:cs typeface="Arial" panose="020B0604020202020204" pitchFamily="34" charset="0"/>
                <a:hlinkClick r:id="rId3"/>
              </a:rPr>
              <a:t>sbo.handball4all.de</a:t>
            </a:r>
            <a:endParaRPr lang="de-DE" sz="3000" dirty="0" smtClean="0">
              <a:latin typeface="Arial" panose="020B0604020202020204" pitchFamily="34" charset="0"/>
              <a:cs typeface="Arial" panose="020B0604020202020204" pitchFamily="34" charset="0"/>
            </a:endParaRPr>
          </a:p>
          <a:p>
            <a:pPr marL="342900" indent="-342900" algn="ctr">
              <a:buFont typeface="Arial" panose="020B0604020202020204" pitchFamily="34" charset="0"/>
              <a:buChar char="•"/>
            </a:pPr>
            <a:endParaRPr lang="de-DE" sz="3000" dirty="0">
              <a:latin typeface="Arial" panose="020B0604020202020204" pitchFamily="34" charset="0"/>
              <a:cs typeface="Arial" panose="020B0604020202020204" pitchFamily="34" charset="0"/>
            </a:endParaRPr>
          </a:p>
          <a:p>
            <a:pPr marL="342900" indent="-342900" algn="ctr">
              <a:buFont typeface="Arial" panose="020B0604020202020204" pitchFamily="34" charset="0"/>
              <a:buChar char="•"/>
            </a:pPr>
            <a:r>
              <a:rPr lang="de-DE" sz="3000" dirty="0" smtClean="0">
                <a:latin typeface="Arial" panose="020B0604020202020204" pitchFamily="34" charset="0"/>
                <a:cs typeface="Arial" panose="020B0604020202020204" pitchFamily="34" charset="0"/>
              </a:rPr>
              <a:t>Test-Zugang: (es sind immer 3 Spiele ladbar)</a:t>
            </a:r>
            <a:endParaRPr lang="de-DE" sz="3000" dirty="0">
              <a:latin typeface="Arial" panose="020B0604020202020204" pitchFamily="34" charset="0"/>
              <a:cs typeface="Arial" panose="020B0604020202020204" pitchFamily="34" charset="0"/>
            </a:endParaRPr>
          </a:p>
          <a:p>
            <a:pPr marL="1028700" lvl="1" indent="-342900" algn="ctr"/>
            <a:r>
              <a:rPr lang="de-DE" sz="3000" dirty="0" smtClean="0">
                <a:latin typeface="Arial" panose="020B0604020202020204" pitchFamily="34" charset="0"/>
                <a:cs typeface="Arial" panose="020B0604020202020204" pitchFamily="34" charset="0"/>
              </a:rPr>
              <a:t>Vereinsnummer:		90001</a:t>
            </a:r>
          </a:p>
          <a:p>
            <a:pPr marL="1028700" lvl="1" indent="-342900" algn="ctr"/>
            <a:r>
              <a:rPr lang="de-DE" sz="3000" dirty="0" smtClean="0">
                <a:latin typeface="Arial" panose="020B0604020202020204" pitchFamily="34" charset="0"/>
                <a:cs typeface="Arial" panose="020B0604020202020204" pitchFamily="34" charset="0"/>
              </a:rPr>
              <a:t>PIN Heim:</a:t>
            </a:r>
            <a:r>
              <a:rPr lang="de-DE" sz="3000" dirty="0">
                <a:latin typeface="Arial" panose="020B0604020202020204" pitchFamily="34" charset="0"/>
                <a:cs typeface="Arial" panose="020B0604020202020204" pitchFamily="34" charset="0"/>
              </a:rPr>
              <a:t>	</a:t>
            </a:r>
            <a:r>
              <a:rPr lang="de-DE" sz="3000" dirty="0" smtClean="0">
                <a:latin typeface="Arial" panose="020B0604020202020204" pitchFamily="34" charset="0"/>
                <a:cs typeface="Arial" panose="020B0604020202020204" pitchFamily="34" charset="0"/>
              </a:rPr>
              <a:t>		123456</a:t>
            </a:r>
          </a:p>
          <a:p>
            <a:pPr marL="1028700" lvl="1" indent="-342900" algn="ctr"/>
            <a:r>
              <a:rPr lang="de-DE" sz="3000" dirty="0" smtClean="0">
                <a:latin typeface="Arial" panose="020B0604020202020204" pitchFamily="34" charset="0"/>
                <a:cs typeface="Arial" panose="020B0604020202020204" pitchFamily="34" charset="0"/>
              </a:rPr>
              <a:t>PIN Gast:</a:t>
            </a:r>
            <a:r>
              <a:rPr lang="de-DE" sz="3000" dirty="0">
                <a:latin typeface="Arial" panose="020B0604020202020204" pitchFamily="34" charset="0"/>
                <a:cs typeface="Arial" panose="020B0604020202020204" pitchFamily="34" charset="0"/>
              </a:rPr>
              <a:t>	</a:t>
            </a:r>
            <a:r>
              <a:rPr lang="de-DE" sz="3000" dirty="0" smtClean="0">
                <a:latin typeface="Arial" panose="020B0604020202020204" pitchFamily="34" charset="0"/>
                <a:cs typeface="Arial" panose="020B0604020202020204" pitchFamily="34" charset="0"/>
              </a:rPr>
              <a:t>		123456</a:t>
            </a:r>
            <a:endParaRPr lang="de-DE" sz="3000" dirty="0">
              <a:latin typeface="Arial" panose="020B0604020202020204" pitchFamily="34" charset="0"/>
              <a:cs typeface="Arial" panose="020B0604020202020204" pitchFamily="34" charset="0"/>
            </a:endParaRPr>
          </a:p>
        </p:txBody>
      </p:sp>
      <p:sp>
        <p:nvSpPr>
          <p:cNvPr id="7" name="Titel 6"/>
          <p:cNvSpPr>
            <a:spLocks noGrp="1"/>
          </p:cNvSpPr>
          <p:nvPr>
            <p:ph type="title"/>
          </p:nvPr>
        </p:nvSpPr>
        <p:spPr>
          <a:xfrm>
            <a:off x="457200" y="274638"/>
            <a:ext cx="8229600" cy="1714202"/>
          </a:xfrm>
        </p:spPr>
        <p:txBody>
          <a:bodyPr>
            <a:normAutofit/>
          </a:bodyPr>
          <a:lstStyle/>
          <a:p>
            <a:r>
              <a:rPr lang="de-DE" dirty="0" err="1" smtClean="0">
                <a:latin typeface="Arial" panose="020B0604020202020204" pitchFamily="34" charset="0"/>
                <a:cs typeface="Arial" panose="020B0604020202020204" pitchFamily="34" charset="0"/>
              </a:rPr>
              <a:t>SpielberichtOnline</a:t>
            </a:r>
            <a:r>
              <a:rPr lang="de-DE" dirty="0">
                <a:latin typeface="Arial" panose="020B0604020202020204" pitchFamily="34" charset="0"/>
                <a:cs typeface="Arial" panose="020B0604020202020204" pitchFamily="34" charset="0"/>
              </a:rPr>
              <a:t/>
            </a:r>
            <a:br>
              <a:rPr lang="de-DE" dirty="0">
                <a:latin typeface="Arial" panose="020B0604020202020204" pitchFamily="34" charset="0"/>
                <a:cs typeface="Arial" panose="020B0604020202020204" pitchFamily="34" charset="0"/>
              </a:rPr>
            </a:br>
            <a:r>
              <a:rPr lang="de-DE" dirty="0" smtClean="0">
                <a:latin typeface="Arial" panose="020B0604020202020204" pitchFamily="34" charset="0"/>
                <a:cs typeface="Arial" panose="020B0604020202020204" pitchFamily="34" charset="0"/>
              </a:rPr>
              <a:t>SBO</a:t>
            </a:r>
            <a:endParaRPr lang="de-DE" dirty="0">
              <a:latin typeface="Arial" panose="020B0604020202020204" pitchFamily="34" charset="0"/>
              <a:cs typeface="Arial" panose="020B0604020202020204" pitchFamily="34" charset="0"/>
            </a:endParaRPr>
          </a:p>
        </p:txBody>
      </p:sp>
      <p:sp>
        <p:nvSpPr>
          <p:cNvPr id="10" name="Fußzeilenplatzhalter 9"/>
          <p:cNvSpPr>
            <a:spLocks noGrp="1"/>
          </p:cNvSpPr>
          <p:nvPr>
            <p:ph type="ftr" sz="quarter" idx="21"/>
          </p:nvPr>
        </p:nvSpPr>
        <p:spPr/>
        <p:txBody>
          <a:bodyPr/>
          <a:lstStyle/>
          <a:p>
            <a:r>
              <a:rPr lang="de-DE" smtClean="0"/>
              <a:t>PfHV</a:t>
            </a:r>
            <a:endParaRPr lang="de-DE" dirty="0"/>
          </a:p>
        </p:txBody>
      </p:sp>
    </p:spTree>
    <p:extLst>
      <p:ext uri="{BB962C8B-B14F-4D97-AF65-F5344CB8AC3E}">
        <p14:creationId xmlns:p14="http://schemas.microsoft.com/office/powerpoint/2010/main" val="989273026"/>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Words>
  <Application>Microsoft Office PowerPoint</Application>
  <PresentationFormat>Bildschirmpräsentation (4:3)</PresentationFormat>
  <Paragraphs>15</Paragraphs>
  <Slides>2</Slides>
  <Notes>1</Notes>
  <HiddenSlides>0</HiddenSlides>
  <MMClips>0</MMClips>
  <ScaleCrop>false</ScaleCrop>
  <HeadingPairs>
    <vt:vector size="4" baseType="variant">
      <vt:variant>
        <vt:lpstr>Design</vt:lpstr>
      </vt:variant>
      <vt:variant>
        <vt:i4>1</vt:i4>
      </vt:variant>
      <vt:variant>
        <vt:lpstr>Folientitel</vt:lpstr>
      </vt:variant>
      <vt:variant>
        <vt:i4>2</vt:i4>
      </vt:variant>
    </vt:vector>
  </HeadingPairs>
  <TitlesOfParts>
    <vt:vector size="3" baseType="lpstr">
      <vt:lpstr>Larissa</vt:lpstr>
      <vt:lpstr>SpielberichtOnline - SBO</vt:lpstr>
      <vt:lpstr>SpielberichtOnline SBO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SpielberichtOnline SBO</dc:title>
  <dc:creator>Co</dc:creator>
  <cp:lastModifiedBy>Co</cp:lastModifiedBy>
  <cp:revision>6</cp:revision>
  <dcterms:created xsi:type="dcterms:W3CDTF">2021-10-11T16:52:30Z</dcterms:created>
  <dcterms:modified xsi:type="dcterms:W3CDTF">2021-10-11T17:18:25Z</dcterms:modified>
</cp:coreProperties>
</file>